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619-9BFE-48DF-9545-CD5547DDB878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478D-3633-4BF8-A311-C7B67E51E2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http://t0.gstatic.com/images?q=tbn:ANd9GcQXpUeBJgER6QCGIz4AEH3WrpIThch1Li8o4_ro_-mm-CTkfLznwS5RxPr6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um=1&amp;sa=N&amp;hl=fr&amp;rlz=1T4RNTN_frFR337FR337&amp;tbm=isch&amp;tbnid=GIa1rTBAGwKHaM:&amp;imgrefurl=http://joyeuxbazar.blogspot.com/2012/11/la-belle-sienne.html&amp;docid=9ADlSfeaYkuFmM&amp;imgurl=http://2.bp.blogspot.com/-W2HKWgT1U88/UJVxXVWkKfI/AAAAAAAAF3s/yM-KrNaOj3A/s1600/Sienne+%284%29.JPG&amp;w=900&amp;h=614&amp;ei=OvP5UtKzDfCU0QX9-oC4Dg&amp;zoom=1&amp;iact=rc&amp;dur=954&amp;page=2&amp;start=38&amp;ndsp=41&amp;ved=0CPMBEK0DMDI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286124"/>
            <a:ext cx="7772400" cy="1470025"/>
          </a:xfrm>
        </p:spPr>
        <p:txBody>
          <a:bodyPr/>
          <a:lstStyle/>
          <a:p>
            <a:r>
              <a:rPr lang="fr-FR" dirty="0" smtClean="0"/>
              <a:t>Jury littéraire – le jeu des indices</a:t>
            </a:r>
            <a:br>
              <a:rPr lang="fr-FR" dirty="0" smtClean="0"/>
            </a:br>
            <a:r>
              <a:rPr lang="fr-FR" dirty="0" smtClean="0"/>
              <a:t>année 2020-2021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/>
          <a:lstStyle/>
          <a:p>
            <a:r>
              <a:rPr lang="fr-FR" dirty="0" smtClean="0"/>
              <a:t>Collège Vallès / Ecole Vaillant</a:t>
            </a:r>
          </a:p>
          <a:p>
            <a:r>
              <a:rPr lang="fr-FR" dirty="0" smtClean="0"/>
              <a:t>Le Havre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3208" cy="303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736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6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" name="Picture 3" descr="Fiche pédagogique sécurité routière le brouillard - Encyclopédie automobile  Encyclautomobile.f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321904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572000" y="5286388"/>
            <a:ext cx="1191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 </a:t>
            </a:r>
            <a:r>
              <a:rPr lang="fr-FR" sz="5400" dirty="0" smtClean="0">
                <a:sym typeface="Webdings"/>
              </a:rPr>
              <a:t></a:t>
            </a:r>
            <a:r>
              <a:rPr lang="fr-FR" sz="5400" dirty="0" smtClean="0"/>
              <a:t> </a:t>
            </a:r>
            <a:endParaRPr lang="fr-FR" sz="5400" dirty="0"/>
          </a:p>
        </p:txBody>
      </p:sp>
      <p:pic>
        <p:nvPicPr>
          <p:cNvPr id="27" name="Image 1" descr="vignette défi famille.png"/>
          <p:cNvPicPr>
            <a:picLocks noChangeAspect="1" noChangeArrowheads="1"/>
          </p:cNvPicPr>
          <p:nvPr/>
        </p:nvPicPr>
        <p:blipFill>
          <a:blip r:embed="rId4"/>
          <a:srcRect l="39259" t="25140" r="23743"/>
          <a:stretch>
            <a:fillRect/>
          </a:stretch>
        </p:blipFill>
        <p:spPr bwMode="auto">
          <a:xfrm>
            <a:off x="7000892" y="2357430"/>
            <a:ext cx="2600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572396" y="5286388"/>
            <a:ext cx="100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/>
              <a:t> </a:t>
            </a:r>
            <a:r>
              <a:rPr lang="fr-FR" sz="4400" dirty="0" smtClean="0">
                <a:sym typeface="Webdings"/>
              </a:rPr>
              <a:t>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7158" y="2500306"/>
            <a:ext cx="271464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i="1" dirty="0"/>
              <a:t>« A deux, on n’arrivera jamais à les serrer.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5852" y="5357826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ym typeface="Wingdings"/>
              </a:rPr>
              <a:t></a:t>
            </a:r>
            <a:endParaRPr lang="fr-FR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7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71538" y="5429264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ym typeface="Wingdings"/>
              </a:rPr>
              <a:t></a:t>
            </a:r>
            <a:endParaRPr lang="fr-FR" sz="4400" dirty="0"/>
          </a:p>
        </p:txBody>
      </p:sp>
      <p:pic>
        <p:nvPicPr>
          <p:cNvPr id="28675" name="il_fi" descr="MachinTrucChoue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25" y="2071678"/>
            <a:ext cx="3114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58082" y="5500702"/>
            <a:ext cx="920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ym typeface="Wingdings"/>
              </a:rPr>
              <a:t>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57158" y="2285992"/>
            <a:ext cx="2643206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/>
              <a:t>« Mais </a:t>
            </a:r>
            <a:r>
              <a:rPr lang="fr-FR" sz="2000" b="1" i="1" dirty="0"/>
              <a:t>ma mère ne voulait plus de tout ça. Elle ne lui a pas laissé le choix. Le soir même, elle empilait nos affaires dans des sacs...........et au petit matin, nous avons quitté le pays</a:t>
            </a:r>
            <a:r>
              <a:rPr lang="fr-FR" sz="2000" b="1" i="1" dirty="0" smtClean="0"/>
              <a:t>. »</a:t>
            </a:r>
            <a:endParaRPr lang="fr-FR" sz="2000" b="1" i="1" dirty="0"/>
          </a:p>
        </p:txBody>
      </p:sp>
      <p:pic>
        <p:nvPicPr>
          <p:cNvPr id="17" name="Image 16" descr="LEBRUNPL33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3116"/>
            <a:ext cx="2287473" cy="303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s://png2.cleanpng.com/sh/aad7731a456537fe75fbe470a392f06a/L0KzQYq3WMA5N6t0iJH0aYP2gLBuTgRzaZ94iNN7ZX7miX70gf4ue5pxgNHAZYT3dX73hgJ0d58yedZ4YnWwgLn2lP90cJD1RdV1aYDkgsW0kPV1caUyetH3aHBwfba0jv9qel5oh951ZXP3ebF1TcVlPJNoS6JuNEW2RYi8Tsg0OWc7TaUDMUW5RYO7VsIzOmM9S6c3cH7q/kisspng-transparency-man-silhouette-person-adobe-photoshop-clipart-petit-bonhomme-noir-collection-5d4bc30e453575.83166538156524622228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72140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8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857620" y="5572140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ym typeface="Wingdings"/>
              </a:rPr>
              <a:t></a:t>
            </a:r>
            <a:endParaRPr lang="fr-FR" sz="4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43240" y="2285992"/>
            <a:ext cx="2643206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i="1" dirty="0"/>
              <a:t>“ Nous rapportons vos secrets, vos secrets nous rapportent.”</a:t>
            </a:r>
          </a:p>
          <a:p>
            <a:endParaRPr lang="fr-FR" dirty="0"/>
          </a:p>
        </p:txBody>
      </p:sp>
      <p:pic>
        <p:nvPicPr>
          <p:cNvPr id="11" name="Picture 2" descr="delphes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2857496"/>
            <a:ext cx="33147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072330" y="5572140"/>
            <a:ext cx="100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/>
              <a:t> </a:t>
            </a:r>
            <a:r>
              <a:rPr lang="fr-FR" sz="4400" dirty="0" smtClean="0">
                <a:sym typeface="Webdings"/>
              </a:rPr>
              <a:t>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pic>
        <p:nvPicPr>
          <p:cNvPr id="13" name="il_fi" descr="http://t0.gstatic.com/images?q=tbn:ANd9GcQXpUeBJgER6QCGIz4AEH3WrpIThch1Li8o4_ro_-mm-CTkfLznwS5RxPr6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2357430"/>
            <a:ext cx="2928958" cy="22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https://png2.cleanpng.com/sh/aad7731a456537fe75fbe470a392f06a/L0KzQYq3WMA5N6t0iJH0aYP2gLBuTgRzaZ94iNN7ZX7miX70gf4ue5pxgNHAZYT3dX73hgJ0d58yedZ4YnWwgLn2lP90cJD1RdV1aYDkgsW0kPV1caUyetH3aHBwfba0jv9qel5oh951ZXP3ebF1TcVlPJNoS6JuNEW2RYi8Tsg0OWc7TaUDMUW5RYO7VsIzOmM9S6c3cH7q/kisspng-transparency-man-silhouette-person-adobe-photoshop-clipart-petit-bonhomme-noir-collection-5d4bc30e453575.83166538156524622228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643578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9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311351" y="3244334"/>
            <a:ext cx="463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/>
              <a:t> </a:t>
            </a:r>
            <a:r>
              <a:rPr lang="en-US" sz="4800" dirty="0" smtClean="0"/>
              <a:t> </a:t>
            </a:r>
            <a:endParaRPr lang="fr-FR" sz="4800" dirty="0"/>
          </a:p>
        </p:txBody>
      </p:sp>
      <p:sp>
        <p:nvSpPr>
          <p:cNvPr id="9" name="Rectangle 8"/>
          <p:cNvSpPr/>
          <p:nvPr/>
        </p:nvSpPr>
        <p:spPr>
          <a:xfrm>
            <a:off x="4429124" y="5572140"/>
            <a:ext cx="920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ym typeface="Wingdings"/>
              </a:rPr>
              <a:t>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pic>
        <p:nvPicPr>
          <p:cNvPr id="12" name="Image 1" descr="https://encrypted-tbn1.gstatic.com/images?q=tbn:ANd9GcROhGbFTx6-YQgvdxRNT-nj8EDAuZNlqJGo1nKXlTnI7TiuSjl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500306"/>
            <a:ext cx="313848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072330" y="5429264"/>
            <a:ext cx="100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/>
              <a:t> </a:t>
            </a:r>
            <a:r>
              <a:rPr lang="fr-FR" sz="4400" dirty="0" smtClean="0">
                <a:sym typeface="Webdings"/>
              </a:rPr>
              <a:t>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5720" y="2643182"/>
            <a:ext cx="285752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i="1" dirty="0"/>
              <a:t>« Il avance vers la mer et entre dans les flots. »</a:t>
            </a:r>
            <a:endParaRPr lang="fr-FR" sz="3200" i="1" dirty="0"/>
          </a:p>
        </p:txBody>
      </p:sp>
      <p:sp>
        <p:nvSpPr>
          <p:cNvPr id="15" name="Rectangle 14"/>
          <p:cNvSpPr/>
          <p:nvPr/>
        </p:nvSpPr>
        <p:spPr>
          <a:xfrm>
            <a:off x="1357290" y="5500702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ym typeface="Wingdings"/>
              </a:rPr>
              <a:t></a:t>
            </a:r>
            <a:endParaRPr lang="fr-FR" sz="4400" dirty="0"/>
          </a:p>
        </p:txBody>
      </p:sp>
      <p:pic>
        <p:nvPicPr>
          <p:cNvPr id="16" name="Image 15" descr="Les Contes Du Chat Perché   de Marcel Aymé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285992"/>
            <a:ext cx="2602320" cy="260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10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26" name="Picture 2" descr="Les cahiers d'EstherLes Cahiers d'Esther - tome 1 Histoires de mes 10 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82" y="2357430"/>
            <a:ext cx="2500330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86644" y="5500702"/>
            <a:ext cx="920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ym typeface="Wingdings"/>
              </a:rPr>
              <a:t>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12" name="Rectangle 11"/>
          <p:cNvSpPr/>
          <p:nvPr/>
        </p:nvSpPr>
        <p:spPr>
          <a:xfrm>
            <a:off x="1428728" y="5572140"/>
            <a:ext cx="920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ym typeface="Wingdings"/>
              </a:rPr>
              <a:t>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pic>
        <p:nvPicPr>
          <p:cNvPr id="1026" name="Picture 2" descr="La Liste des choses à faire absolu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2857488" cy="285748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286248" y="5572140"/>
            <a:ext cx="800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☯</a:t>
            </a:r>
            <a:endParaRPr lang="fr-FR" sz="4800" dirty="0"/>
          </a:p>
        </p:txBody>
      </p:sp>
      <p:pic>
        <p:nvPicPr>
          <p:cNvPr id="11" name="Image 10" descr="Screenshot-Maître-Gims-Vitaa-Dadju-et-Slimane-DR-Single-Bella-Cia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2847" y="2571744"/>
            <a:ext cx="3287756" cy="1699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Les livres en question </a:t>
            </a:r>
            <a:endParaRPr lang="fr-FR" sz="4400" dirty="0"/>
          </a:p>
        </p:txBody>
      </p:sp>
      <p:pic>
        <p:nvPicPr>
          <p:cNvPr id="6146" name="Picture 2" descr="https://encrypted-tbn0.gstatic.com/images?q=tbn:ANd9GcThA8yowxA3wLlWm9_StvRpDygm9F8mnSW_sxmgbDqin80MU5WEepX-cY9AOTY&amp;usqp=C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9427">
            <a:off x="928662" y="2285992"/>
            <a:ext cx="1638300" cy="2047876"/>
          </a:xfrm>
          <a:prstGeom prst="rect">
            <a:avLst/>
          </a:prstGeom>
          <a:noFill/>
        </p:spPr>
      </p:pic>
      <p:sp>
        <p:nvSpPr>
          <p:cNvPr id="6148" name="AutoShape 4" descr="Amazon.fr - 109, rue des Soupirs : Tome 1, Fantômes à domicile - Dumont,  Yomgui, Takatu, Reiko, Lafaurie, Aude, Mr Tan - Liv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0" name="AutoShape 6" descr="109 - rue des Soupirs - Tome 1 - Fantômes à domicile - Mr Tan, Yomgui  Dumont - broché - Achat Livre ou ebook | fn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2" name="Picture 8" descr="109 - rue des Soupirs - Tome 1 - Fantômes à domicile - Mr Tan, Yomgui  Dumont - broché - Achat Livre ou ebook | fn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2381244" cy="2381245"/>
          </a:xfrm>
          <a:prstGeom prst="rect">
            <a:avLst/>
          </a:prstGeom>
          <a:noFill/>
        </p:spPr>
      </p:pic>
      <p:pic>
        <p:nvPicPr>
          <p:cNvPr id="6154" name="Picture 10" descr="Jefferson - broché - Jean-Claude Mourlevat, Antoine Ronzon - Achat Livre ou  ebook | fn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97803">
            <a:off x="5929322" y="2000240"/>
            <a:ext cx="2643206" cy="2643207"/>
          </a:xfrm>
          <a:prstGeom prst="rect">
            <a:avLst/>
          </a:prstGeom>
          <a:noFill/>
        </p:spPr>
      </p:pic>
      <p:pic>
        <p:nvPicPr>
          <p:cNvPr id="6156" name="Picture 12" descr="Apollon, le dieu dauphin - Petites histoires de la Mythologie - Dès 9 ans |  Petites histoires de la mythologie | Éditions NATH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14752"/>
            <a:ext cx="1599419" cy="2339151"/>
          </a:xfrm>
          <a:prstGeom prst="rect">
            <a:avLst/>
          </a:prstGeom>
          <a:noFill/>
        </p:spPr>
      </p:pic>
      <p:pic>
        <p:nvPicPr>
          <p:cNvPr id="6158" name="Picture 14" descr="P'tits gangste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643314"/>
            <a:ext cx="1714512" cy="2551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Les règles du jeu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928802"/>
            <a:ext cx="89297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u="sng" dirty="0" smtClean="0"/>
              <a:t> </a:t>
            </a:r>
            <a:r>
              <a:rPr lang="fr-FR" sz="2400" b="1" u="sng" dirty="0" smtClean="0"/>
              <a:t>6 indices par livre</a:t>
            </a:r>
          </a:p>
          <a:p>
            <a:pPr lvl="0">
              <a:lnSpc>
                <a:spcPct val="150000"/>
              </a:lnSpc>
              <a:buFont typeface="Webdings" pitchFamily="18" charset="2"/>
              <a:buChar char=""/>
            </a:pPr>
            <a:r>
              <a:rPr lang="fr-FR" b="1" dirty="0" smtClean="0"/>
              <a:t>Personnage</a:t>
            </a:r>
            <a:r>
              <a:rPr lang="fr-FR" dirty="0" smtClean="0"/>
              <a:t> :</a:t>
            </a:r>
            <a:r>
              <a:rPr lang="fr-FR" dirty="0"/>
              <a:t> il fait référence au héros, à un ensemble de personnages, aux personnages qui sont les enjeux du récit</a:t>
            </a:r>
            <a:r>
              <a:rPr lang="fr-FR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ym typeface="Wingdings"/>
              </a:rPr>
              <a:t></a:t>
            </a:r>
            <a:r>
              <a:rPr lang="fr-FR" dirty="0" smtClean="0"/>
              <a:t>  </a:t>
            </a:r>
            <a:r>
              <a:rPr lang="fr-FR" b="1" dirty="0" smtClean="0"/>
              <a:t>Connaissances littéraires </a:t>
            </a:r>
            <a:r>
              <a:rPr lang="fr-FR" dirty="0" smtClean="0"/>
              <a:t>: </a:t>
            </a:r>
            <a:r>
              <a:rPr lang="fr-FR" dirty="0"/>
              <a:t>il ouvre le livre à d’autres références littéraires ou culturelles sur le genre, les personnages, les idées défendues, les illustrations</a:t>
            </a:r>
            <a:r>
              <a:rPr lang="fr-FR" dirty="0" smtClean="0"/>
              <a:t>...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dirty="0">
                <a:sym typeface="Webdings"/>
              </a:rPr>
              <a:t></a:t>
            </a:r>
            <a:r>
              <a:rPr lang="fr-FR" dirty="0"/>
              <a:t>  </a:t>
            </a:r>
            <a:r>
              <a:rPr lang="fr-FR" b="1" dirty="0" smtClean="0"/>
              <a:t>Chronologie</a:t>
            </a:r>
            <a:r>
              <a:rPr lang="fr-FR" dirty="0" smtClean="0"/>
              <a:t> : </a:t>
            </a:r>
            <a:r>
              <a:rPr lang="fr-FR" dirty="0"/>
              <a:t>il met en valeur une étape importante du récit</a:t>
            </a:r>
          </a:p>
          <a:p>
            <a:pPr lvl="0">
              <a:lnSpc>
                <a:spcPct val="150000"/>
              </a:lnSpc>
            </a:pPr>
            <a:r>
              <a:rPr lang="fr-FR" dirty="0"/>
              <a:t> </a:t>
            </a:r>
            <a:r>
              <a:rPr lang="fr-FR" dirty="0" smtClean="0">
                <a:sym typeface="Webdings"/>
              </a:rPr>
              <a:t></a:t>
            </a:r>
            <a:r>
              <a:rPr lang="fr-FR" dirty="0" smtClean="0"/>
              <a:t>  </a:t>
            </a:r>
            <a:r>
              <a:rPr lang="fr-FR" b="1" dirty="0" smtClean="0"/>
              <a:t>Action : </a:t>
            </a:r>
            <a:r>
              <a:rPr lang="fr-FR" dirty="0"/>
              <a:t>il peut s’agir de l’action principale, d’événements importants, de quiproquos</a:t>
            </a:r>
            <a:r>
              <a:rPr lang="fr-FR" dirty="0" smtClean="0"/>
              <a:t>….</a:t>
            </a:r>
            <a:endParaRPr lang="fr-FR" b="1" dirty="0"/>
          </a:p>
          <a:p>
            <a:pPr lvl="0">
              <a:lnSpc>
                <a:spcPct val="150000"/>
              </a:lnSpc>
            </a:pPr>
            <a:r>
              <a:rPr lang="fr-FR" dirty="0"/>
              <a:t> </a:t>
            </a:r>
            <a:r>
              <a:rPr lang="en-US" dirty="0" smtClean="0"/>
              <a:t>☯ </a:t>
            </a:r>
            <a:r>
              <a:rPr lang="fr-FR" b="1" dirty="0" smtClean="0"/>
              <a:t>Ambiance</a:t>
            </a:r>
            <a:r>
              <a:rPr lang="fr-FR" dirty="0" smtClean="0"/>
              <a:t> : </a:t>
            </a:r>
            <a:r>
              <a:rPr lang="fr-FR" dirty="0"/>
              <a:t>il doit permettre de mettre en valeur la tonalité du livre, le genre littéraire, l’intérêt thématique…</a:t>
            </a:r>
          </a:p>
          <a:p>
            <a:pPr lvl="0">
              <a:lnSpc>
                <a:spcPct val="150000"/>
              </a:lnSpc>
            </a:pPr>
            <a:r>
              <a:rPr lang="fr-FR" dirty="0" smtClean="0">
                <a:sym typeface="Wingdings"/>
              </a:rPr>
              <a:t></a:t>
            </a:r>
            <a:r>
              <a:rPr lang="fr-FR" dirty="0" smtClean="0"/>
              <a:t>   </a:t>
            </a:r>
            <a:r>
              <a:rPr lang="fr-FR" b="1" dirty="0" smtClean="0"/>
              <a:t>Extrait</a:t>
            </a:r>
            <a:r>
              <a:rPr lang="fr-FR" dirty="0" smtClean="0"/>
              <a:t> </a:t>
            </a:r>
            <a:r>
              <a:rPr lang="fr-FR" b="1" dirty="0" smtClean="0"/>
              <a:t> : </a:t>
            </a:r>
            <a:r>
              <a:rPr lang="fr-FR" dirty="0"/>
              <a:t>il peut s’agir d’un dialogue, de paroles essentielles, d’un mot important 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9286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Les règles du jeu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714488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Tous les indices sont mélangés. </a:t>
            </a:r>
            <a:r>
              <a:rPr lang="fr-FR" dirty="0" smtClean="0"/>
              <a:t>Trois indices sont envoyés par semaine. Il faut tenter de dire à quel livre ils appartiennent et pourquoi.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Pour garder mémoire </a:t>
            </a:r>
            <a:r>
              <a:rPr lang="fr-FR" dirty="0" smtClean="0"/>
              <a:t>de vos réflexions vous pouvez travailler individuellement, à plusieurs ou la classe entière. Il est possible de réfléchir à chaque envoi ou de regrouper les envois pour réfléchir tous les 15 jours ou tous les mois.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Nous vous proposons plusieurs supports </a:t>
            </a:r>
            <a:r>
              <a:rPr lang="fr-FR" dirty="0" smtClean="0"/>
              <a:t>pour garder trace de vos trouvailles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Un document PDF à imprimer pour coller au fur et à mesure les indices dans les bonnes pages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/>
              <a:t> Un document PPT pour copier et coller les indices sur les bonnes diapos. 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Il est possible de construire vos propres outils (panneaux d’affichages, carnet de littérature… )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Il est toujours possible de modifier vos associations indices / images 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au gré de vos réflexions, de vos arguments ! 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Amusez-vous ! Discutez ! Echangez !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1</a:t>
            </a:r>
            <a:r>
              <a:rPr lang="fr-FR" sz="4400" baseline="30000" dirty="0" smtClean="0"/>
              <a:t>ère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pic>
        <p:nvPicPr>
          <p:cNvPr id="4097" name="il_fi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2357454" cy="313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 descr="https://png2.cleanpng.com/sh/aad7731a456537fe75fbe470a392f06a/L0KzQYq3WMA5N6t0iJH0aYP2gLBuTgRzaZ94iNN7ZX7miX70gf4ue5pxgNHAZYT3dX73hgJ0d58yedZ4YnWwgLn2lP90cJD1RdV1aYDkgsW0kPV1caUyetH3aHBwfba0jv9qel5oh951ZXP3ebF1TcVlPJNoS6JuNEW2RYi8Tsg0OWc7TaUDMUW5RYO7VsIzOmM9S6c3cH7q/kisspng-transparency-man-silhouette-person-adobe-photoshop-clipart-petit-bonhomme-noir-collection-5d4bc30e453575.83166538156524622228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857892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1" y="2357430"/>
            <a:ext cx="2150559" cy="30003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5" descr="https://png2.cleanpng.com/sh/aad7731a456537fe75fbe470a392f06a/L0KzQYq3WMA5N6t0iJH0aYP2gLBuTgRzaZ94iNN7ZX7miX70gf4ue5pxgNHAZYT3dX73hgJ0d58yedZ4YnWwgLn2lP90cJD1RdV1aYDkgsW0kPV1caUyetH3aHBwfba0jv9qel5oh951ZXP3ebF1TcVlPJNoS6JuNEW2RYi8Tsg0OWc7TaUDMUW5RYO7VsIzOmM9S6c3cH7q/kisspng-transparency-man-silhouette-person-adobe-photoshop-clipart-petit-bonhomme-noir-collection-5d4bc30e453575.83166538156524622228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857892"/>
            <a:ext cx="500066" cy="500066"/>
          </a:xfrm>
          <a:prstGeom prst="rect">
            <a:avLst/>
          </a:prstGeom>
          <a:noFill/>
        </p:spPr>
      </p:pic>
      <p:pic>
        <p:nvPicPr>
          <p:cNvPr id="10242" name="Picture 2" descr="France/Italie : renaissance d'une frontière - RADIC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857496"/>
            <a:ext cx="3400344" cy="221832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929454" y="5572140"/>
            <a:ext cx="1191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 </a:t>
            </a:r>
            <a:r>
              <a:rPr lang="fr-FR" sz="5400" dirty="0" smtClean="0">
                <a:sym typeface="Webdings"/>
              </a:rPr>
              <a:t></a:t>
            </a:r>
            <a:r>
              <a:rPr lang="fr-FR" sz="5400" dirty="0" smtClean="0"/>
              <a:t> </a:t>
            </a:r>
            <a:endParaRPr lang="fr-FR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2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4" name="il_fi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2592668"/>
            <a:ext cx="2928958" cy="2193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14810" y="550070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☯</a:t>
            </a:r>
            <a:endParaRPr lang="fr-FR" sz="4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512" y="2428868"/>
            <a:ext cx="271461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i="1" dirty="0"/>
              <a:t>« Et puis surtout je ne voulais plus le faire. 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29520" y="5429264"/>
            <a:ext cx="6976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ym typeface="Wingdings"/>
              </a:rPr>
              <a:t></a:t>
            </a:r>
            <a:endParaRPr lang="fr-FR" sz="4400" dirty="0"/>
          </a:p>
        </p:txBody>
      </p:sp>
      <p:pic>
        <p:nvPicPr>
          <p:cNvPr id="14" name="Image 13" descr="Anniversaire Enquête Policière 4-12 ans à domicile (33) - Funbook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00306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42976" y="550070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☯</a:t>
            </a:r>
            <a:endParaRPr lang="fr-FR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3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Image 1" descr="Images Gangster | Vecteurs, photos et PSD gratu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428868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png2.cleanpng.com/sh/aad7731a456537fe75fbe470a392f06a/L0KzQYq3WMA5N6t0iJH0aYP2gLBuTgRzaZ94iNN7ZX7miX70gf4ue5pxgNHAZYT3dX73hgJ0d58yedZ4YnWwgLn2lP90cJD1RdV1aYDkgsW0kPV1caUyetH3aHBwfba0jv9qel5oh951ZXP3ebF1TcVlPJNoS6JuNEW2RYi8Tsg0OWc7TaUDMUW5RYO7VsIzOmM9S6c3cH7q/kisspng-transparency-man-silhouette-person-adobe-photoshop-clipart-petit-bonhomme-noir-collection-5d4bc30e453575.83166538156524622228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572140"/>
            <a:ext cx="500066" cy="500066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500306"/>
            <a:ext cx="2278872" cy="23574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215206" y="5286388"/>
            <a:ext cx="1191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 </a:t>
            </a:r>
            <a:r>
              <a:rPr lang="fr-FR" sz="5400" dirty="0" smtClean="0">
                <a:sym typeface="Webdings"/>
              </a:rPr>
              <a:t></a:t>
            </a:r>
            <a:r>
              <a:rPr lang="fr-FR" sz="5400" dirty="0" smtClean="0"/>
              <a:t> </a:t>
            </a:r>
            <a:endParaRPr lang="fr-FR" sz="5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928802"/>
            <a:ext cx="2239989" cy="3169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000100" y="5357826"/>
            <a:ext cx="100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/>
              <a:t> </a:t>
            </a:r>
            <a:r>
              <a:rPr lang="fr-FR" sz="4400" dirty="0" smtClean="0">
                <a:sym typeface="Webdings"/>
              </a:rPr>
              <a:t></a:t>
            </a:r>
            <a:r>
              <a:rPr lang="fr-FR" sz="4400" dirty="0" smtClean="0"/>
              <a:t> </a:t>
            </a:r>
            <a:endParaRPr lang="fr-FR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4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2" name="il_fi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71934" y="5572140"/>
            <a:ext cx="920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ym typeface="Wingdings"/>
              </a:rPr>
              <a:t>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pic>
        <p:nvPicPr>
          <p:cNvPr id="11" name="Image 1" descr="Cap ou pas cap? 120 défis pour tester votre audace ! - Coffret - Hippolyte  Martin - Achat Livre | fn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71744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57290" y="542926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☯</a:t>
            </a:r>
            <a:endParaRPr lang="fr-FR" sz="4800" dirty="0"/>
          </a:p>
        </p:txBody>
      </p:sp>
      <p:pic>
        <p:nvPicPr>
          <p:cNvPr id="16" name="Image 15" descr="Idées déco de salon de coiffure . | Deco moderne salon, Petit salon de  coiffure, Deco salon de coiffu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571744"/>
            <a:ext cx="2900222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72330" y="5286388"/>
            <a:ext cx="1191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 </a:t>
            </a:r>
            <a:r>
              <a:rPr lang="fr-FR" sz="5400" dirty="0" smtClean="0">
                <a:sym typeface="Webdings"/>
              </a:rPr>
              <a:t></a:t>
            </a:r>
            <a:r>
              <a:rPr lang="fr-FR" sz="5400" dirty="0" smtClean="0"/>
              <a:t> </a:t>
            </a:r>
            <a:endParaRPr lang="fr-FR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54910" cy="9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0001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5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série d’indices</a:t>
            </a:r>
            <a:endParaRPr lang="fr-FR" sz="4400" dirty="0"/>
          </a:p>
        </p:txBody>
      </p:sp>
      <p:sp>
        <p:nvSpPr>
          <p:cNvPr id="4099" name="AutoShape 3" descr="Transparency Man Silhouette Person Adobe Photoshop 626*626 transprent Png  Free Download - Text, Line, Male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 descr="Transport scolaire | www.keolis.c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98196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42976" y="5214950"/>
            <a:ext cx="100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/>
              <a:t> </a:t>
            </a:r>
            <a:r>
              <a:rPr lang="fr-FR" sz="4400" dirty="0" smtClean="0">
                <a:sym typeface="Webdings"/>
              </a:rPr>
              <a:t>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2928938" cy="2570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357686" y="528638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☯</a:t>
            </a:r>
            <a:endParaRPr lang="fr-FR" sz="4800" dirty="0"/>
          </a:p>
        </p:txBody>
      </p:sp>
      <p:pic>
        <p:nvPicPr>
          <p:cNvPr id="17" name="il_fi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35743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072330" y="5214950"/>
            <a:ext cx="1191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 </a:t>
            </a:r>
            <a:r>
              <a:rPr lang="fr-FR" sz="5400" dirty="0" smtClean="0">
                <a:sym typeface="Webdings"/>
              </a:rPr>
              <a:t></a:t>
            </a:r>
            <a:r>
              <a:rPr lang="fr-FR" sz="5400" dirty="0" smtClean="0"/>
              <a:t> </a:t>
            </a:r>
            <a:endParaRPr lang="fr-FR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391</Words>
  <Application>Microsoft Office PowerPoint</Application>
  <PresentationFormat>Affichage à l'écran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Jury littéraire – le jeu des indices année 2020-2021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Jury littéraire  année 2020-2021</dc:title>
  <dc:creator>Utilisateur Windows</dc:creator>
  <cp:lastModifiedBy>Utilisateur Windows</cp:lastModifiedBy>
  <cp:revision>25</cp:revision>
  <dcterms:created xsi:type="dcterms:W3CDTF">2020-12-06T09:55:11Z</dcterms:created>
  <dcterms:modified xsi:type="dcterms:W3CDTF">2021-03-31T11:40:16Z</dcterms:modified>
</cp:coreProperties>
</file>