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0" r:id="rId5"/>
    <p:sldId id="266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7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07C3A-C0D3-429F-8363-4ACC3E2407FB}" type="datetimeFigureOut">
              <a:rPr lang="fr-FR" smtClean="0"/>
              <a:pPr/>
              <a:t>27/06/2021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C4E60-F718-4A13-AD90-591C6F77D69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5.jpeg"/><Relationship Id="rId7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5.jpeg"/><Relationship Id="rId7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Documents\LIRE\20-LIRE-Jurys\prix-litteraire-livres-magazine-4973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82109" cy="6924145"/>
          </a:xfrm>
          <a:prstGeom prst="rect">
            <a:avLst/>
          </a:prstGeom>
          <a:noFill/>
        </p:spPr>
      </p:pic>
      <p:pic>
        <p:nvPicPr>
          <p:cNvPr id="4" name="Imag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857892"/>
            <a:ext cx="2286016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214818"/>
            <a:ext cx="9507435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PRIX DU JURY DE LITTÉRATURE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Cité Educative Le Havre Nord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Juin 2021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572264" y="28572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NIVEAU 1 </a:t>
            </a:r>
          </a:p>
        </p:txBody>
      </p:sp>
      <p:pic>
        <p:nvPicPr>
          <p:cNvPr id="1026" name="Picture 2" descr="E:\Documents\LIRE\20-LIRE-Jurys\2021-Projet Wallon-Moullin\logo cité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9425" y="5850595"/>
            <a:ext cx="2314575" cy="10074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473005"/>
            <a:ext cx="9144000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PRIX DU JURY DE LITTÉRATURE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Cité Educative Le Havre Nord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Juin 2021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LIVRES EN COMPETITION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30" name="Image 0" descr="histoire-elepha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714356"/>
            <a:ext cx="2143140" cy="2143140"/>
          </a:xfrm>
          <a:prstGeom prst="rect">
            <a:avLst/>
          </a:prstGeom>
          <a:noFill/>
        </p:spPr>
      </p:pic>
      <p:pic>
        <p:nvPicPr>
          <p:cNvPr id="5128" name="Image 3" descr="Je-veux-qu-on-m-aime-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642918"/>
            <a:ext cx="2571768" cy="2500330"/>
          </a:xfrm>
          <a:prstGeom prst="rect">
            <a:avLst/>
          </a:prstGeom>
          <a:noFill/>
        </p:spPr>
      </p:pic>
      <p:pic>
        <p:nvPicPr>
          <p:cNvPr id="5127" name="Image 4" descr="Oscar-et-Carro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571480"/>
            <a:ext cx="2000264" cy="3042955"/>
          </a:xfrm>
          <a:prstGeom prst="rect">
            <a:avLst/>
          </a:prstGeom>
          <a:noFill/>
        </p:spPr>
      </p:pic>
      <p:pic>
        <p:nvPicPr>
          <p:cNvPr id="5126" name="Image 5" descr="superastico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4414" y="2928934"/>
            <a:ext cx="1868695" cy="2571768"/>
          </a:xfrm>
          <a:prstGeom prst="rect">
            <a:avLst/>
          </a:prstGeom>
          <a:noFill/>
        </p:spPr>
      </p:pic>
      <p:pic>
        <p:nvPicPr>
          <p:cNvPr id="5129" name="Image 2" descr="l-ours-et-l-enquiquineus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6" y="3143248"/>
            <a:ext cx="2643206" cy="2299374"/>
          </a:xfrm>
          <a:prstGeom prst="rect">
            <a:avLst/>
          </a:prstGeom>
          <a:noFill/>
        </p:spPr>
      </p:pic>
      <p:pic>
        <p:nvPicPr>
          <p:cNvPr id="10" name="Picture 2" descr="E:\Documents\LIRE\20-LIRE-Jurys\2021-Projet Wallon-Moullin\logo cité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72335" y="6130418"/>
            <a:ext cx="1671665" cy="7275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473005"/>
            <a:ext cx="9144000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PRIX DU JURY DE LITTÉRATURE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Cité Educative Le Havre Nord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Juin 2021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LIVRES EN COMPETITION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30" name="Image 0" descr="histoire-elepha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2143140" cy="2143140"/>
          </a:xfrm>
          <a:prstGeom prst="rect">
            <a:avLst/>
          </a:prstGeom>
          <a:noFill/>
        </p:spPr>
      </p:pic>
      <p:pic>
        <p:nvPicPr>
          <p:cNvPr id="5128" name="Image 3" descr="Je-veux-qu-on-m-aime-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642918"/>
            <a:ext cx="2571768" cy="2500330"/>
          </a:xfrm>
          <a:prstGeom prst="rect">
            <a:avLst/>
          </a:prstGeom>
          <a:noFill/>
        </p:spPr>
      </p:pic>
      <p:pic>
        <p:nvPicPr>
          <p:cNvPr id="5127" name="Image 4" descr="Oscar-et-Carro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571480"/>
            <a:ext cx="2000264" cy="3042955"/>
          </a:xfrm>
          <a:prstGeom prst="rect">
            <a:avLst/>
          </a:prstGeom>
          <a:noFill/>
        </p:spPr>
      </p:pic>
      <p:pic>
        <p:nvPicPr>
          <p:cNvPr id="5126" name="Image 5" descr="superastico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2928934"/>
            <a:ext cx="1868695" cy="2571768"/>
          </a:xfrm>
          <a:prstGeom prst="rect">
            <a:avLst/>
          </a:prstGeom>
          <a:noFill/>
        </p:spPr>
      </p:pic>
      <p:pic>
        <p:nvPicPr>
          <p:cNvPr id="5129" name="Image 2" descr="l-ours-et-l-enquiquineus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3143248"/>
            <a:ext cx="2643206" cy="2299374"/>
          </a:xfrm>
          <a:prstGeom prst="rect">
            <a:avLst/>
          </a:prstGeom>
          <a:noFill/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2428868"/>
            <a:ext cx="9144000" cy="120032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LE</a:t>
            </a:r>
            <a:r>
              <a:rPr kumimoji="0" lang="fr-FR" sz="7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LAUREAT EST </a:t>
            </a:r>
            <a:endParaRPr kumimoji="0" lang="fr-FR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Image 10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E:\Documents\LIRE\20-LIRE-Jurys\2021-Projet Wallon-Moullin\logo cité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72335" y="6130418"/>
            <a:ext cx="1671665" cy="7275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 LAUREAT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5473005"/>
            <a:ext cx="9144000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PRIX DU JURY DE LITTÉRATURE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Cité Educative Le Havre Nord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Juin 2021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E:\Documents\LIRE\20-LIRE-Jurys\2021-Projet Wallon-Moullin\logo cité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2335" y="6130418"/>
            <a:ext cx="1671665" cy="727582"/>
          </a:xfrm>
          <a:prstGeom prst="rect">
            <a:avLst/>
          </a:prstGeom>
          <a:noFill/>
        </p:spPr>
      </p:pic>
      <p:pic>
        <p:nvPicPr>
          <p:cNvPr id="9" name="Image 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9" descr="Oscar-et-Carroe.jpg">
            <a:extLst>
              <a:ext uri="{FF2B5EF4-FFF2-40B4-BE49-F238E27FC236}">
                <a16:creationId xmlns:a16="http://schemas.microsoft.com/office/drawing/2014/main" xmlns="" id="{72E78CE5-99AC-4FC6-A67B-6B9E82547D6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2771800" y="654962"/>
            <a:ext cx="3328670" cy="46863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473005"/>
            <a:ext cx="9144000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PRIX DU JURY DE LITTÉRATURE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Cité Educative Le Havre Nord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Juin 2021 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 RESULTAT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30" name="Image 0" descr="histoire-elepha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2143140" cy="2143140"/>
          </a:xfrm>
          <a:prstGeom prst="rect">
            <a:avLst/>
          </a:prstGeom>
          <a:noFill/>
        </p:spPr>
      </p:pic>
      <p:pic>
        <p:nvPicPr>
          <p:cNvPr id="5128" name="Image 3" descr="Je-veux-qu-on-m-aime-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642918"/>
            <a:ext cx="2571768" cy="2500330"/>
          </a:xfrm>
          <a:prstGeom prst="rect">
            <a:avLst/>
          </a:prstGeom>
          <a:noFill/>
        </p:spPr>
      </p:pic>
      <p:pic>
        <p:nvPicPr>
          <p:cNvPr id="5127" name="Image 4" descr="Oscar-et-Carro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571480"/>
            <a:ext cx="2000264" cy="3042955"/>
          </a:xfrm>
          <a:prstGeom prst="rect">
            <a:avLst/>
          </a:prstGeom>
          <a:noFill/>
        </p:spPr>
      </p:pic>
      <p:pic>
        <p:nvPicPr>
          <p:cNvPr id="5126" name="Image 5" descr="superastico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2928934"/>
            <a:ext cx="1868695" cy="2571768"/>
          </a:xfrm>
          <a:prstGeom prst="rect">
            <a:avLst/>
          </a:prstGeom>
          <a:noFill/>
        </p:spPr>
      </p:pic>
      <p:pic>
        <p:nvPicPr>
          <p:cNvPr id="5129" name="Image 2" descr="l-ours-et-l-enquiquineus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3143248"/>
            <a:ext cx="2643206" cy="2299374"/>
          </a:xfrm>
          <a:prstGeom prst="rect">
            <a:avLst/>
          </a:prstGeom>
          <a:noFill/>
        </p:spPr>
      </p:pic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37137854"/>
              </p:ext>
            </p:extLst>
          </p:nvPr>
        </p:nvGraphicFramePr>
        <p:xfrm>
          <a:off x="0" y="1785928"/>
          <a:ext cx="9144000" cy="2643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641">
                <a:tc>
                  <a:txBody>
                    <a:bodyPr/>
                    <a:lstStyle/>
                    <a:p>
                      <a:r>
                        <a:rPr lang="fr-FR" sz="2400" b="1" i="1" dirty="0">
                          <a:solidFill>
                            <a:schemeClr val="tx1"/>
                          </a:solidFill>
                        </a:rPr>
                        <a:t>C’est l’histoire d’un éléphant…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1385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8641">
                <a:tc>
                  <a:txBody>
                    <a:bodyPr/>
                    <a:lstStyle/>
                    <a:p>
                      <a:r>
                        <a:rPr lang="fr-FR" sz="2400" b="1" i="1" dirty="0">
                          <a:solidFill>
                            <a:schemeClr val="tx1"/>
                          </a:solidFill>
                        </a:rPr>
                        <a:t>L’ours et l’enquiquineuse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1407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8641">
                <a:tc>
                  <a:txBody>
                    <a:bodyPr/>
                    <a:lstStyle/>
                    <a:p>
                      <a:r>
                        <a:rPr lang="fr-FR" sz="2400" b="1" i="1" dirty="0">
                          <a:solidFill>
                            <a:schemeClr val="tx1"/>
                          </a:solidFill>
                        </a:rPr>
                        <a:t>Je veux qu’on m’aime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1370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8641">
                <a:tc>
                  <a:txBody>
                    <a:bodyPr/>
                    <a:lstStyle/>
                    <a:p>
                      <a:r>
                        <a:rPr lang="fr-FR" sz="2400" b="1" i="1" dirty="0">
                          <a:solidFill>
                            <a:schemeClr val="tx1"/>
                          </a:solidFill>
                        </a:rPr>
                        <a:t>Oscar et Carrosse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1461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8641">
                <a:tc>
                  <a:txBody>
                    <a:bodyPr/>
                    <a:lstStyle/>
                    <a:p>
                      <a:r>
                        <a:rPr lang="fr-FR" sz="2400" b="1" i="1" dirty="0" err="1">
                          <a:solidFill>
                            <a:schemeClr val="tx1"/>
                          </a:solidFill>
                        </a:rPr>
                        <a:t>Superasticot</a:t>
                      </a:r>
                      <a:endParaRPr lang="fr-FR" sz="2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tx1"/>
                          </a:solidFill>
                        </a:rPr>
                        <a:t>1267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11" name="Picture 2" descr="E:\Documents\LIRE\20-LIRE-Jurys\2021-Projet Wallon-Moullin\logo cité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72335" y="6130418"/>
            <a:ext cx="1671665" cy="727582"/>
          </a:xfrm>
          <a:prstGeom prst="rect">
            <a:avLst/>
          </a:prstGeom>
          <a:noFill/>
        </p:spPr>
      </p:pic>
      <p:pic>
        <p:nvPicPr>
          <p:cNvPr id="12" name="Image 11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Documents\LIRE\20-LIRE-Jurys\prix-litteraire-livres-magazine-4973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82109" cy="6924145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214818"/>
            <a:ext cx="9507435" cy="138499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>
                <a:latin typeface="Calibri" pitchFamily="34" charset="0"/>
                <a:cs typeface="Times New Roman" pitchFamily="18" charset="0"/>
              </a:rPr>
              <a:t>BRAVO A TOUS </a:t>
            </a:r>
            <a:r>
              <a:rPr lang="fr-FR" sz="2800" b="1" dirty="0">
                <a:latin typeface="Calibri" pitchFamily="34" charset="0"/>
                <a:cs typeface="Times New Roman" pitchFamily="18" charset="0"/>
              </a:rPr>
              <a:t>LES LECTEURS 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latin typeface="Calibri" pitchFamily="34" charset="0"/>
                <a:cs typeface="Times New Roman" pitchFamily="18" charset="0"/>
              </a:rPr>
              <a:t>BELLES LECTURES ESTIVALES!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A</a:t>
            </a:r>
            <a:r>
              <a:rPr kumimoji="0" lang="fr-FR" sz="2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BIENTÔT PEUT-ETRE POUR UN PROCHAIN JURY !</a:t>
            </a: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E:\Documents\LIRE\20-LIRE-Jurys\2021-Projet Wallon-Moullin\logo cité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2335" y="6130418"/>
            <a:ext cx="1671665" cy="727582"/>
          </a:xfrm>
          <a:prstGeom prst="rect">
            <a:avLst/>
          </a:prstGeom>
          <a:noFill/>
        </p:spPr>
      </p:pic>
      <p:pic>
        <p:nvPicPr>
          <p:cNvPr id="6" name="Imag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143644"/>
            <a:ext cx="2000232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116</Words>
  <Application>Microsoft Office PowerPoint</Application>
  <PresentationFormat>Affichage à l'écran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Utilisateur Windows</cp:lastModifiedBy>
  <cp:revision>16</cp:revision>
  <dcterms:created xsi:type="dcterms:W3CDTF">2021-06-06T15:57:42Z</dcterms:created>
  <dcterms:modified xsi:type="dcterms:W3CDTF">2021-06-27T14:16:16Z</dcterms:modified>
</cp:coreProperties>
</file>