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68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68"/>
            <a:ext cx="2214546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72264" y="28572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NIVEAU 2 </a:t>
            </a:r>
          </a:p>
        </p:txBody>
      </p:sp>
      <p:pic>
        <p:nvPicPr>
          <p:cNvPr id="1026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6191" y="5857892"/>
            <a:ext cx="2297809" cy="1000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E:\Documents\LIRE\20-LIRE-Jurys\2021-Projet Wallon-Moullin\affiche-resultat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785794"/>
            <a:ext cx="5857916" cy="453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E:\Documents\LIRE\20-LIRE-Jurys\2021-Projet Wallon-Moullin\affiche-resultat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5857916" cy="453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12003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LE</a:t>
            </a:r>
            <a:r>
              <a:rPr kumimoji="0" lang="fr-FR" sz="7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LAUREAT EST </a:t>
            </a:r>
            <a:endParaRPr kumimoji="0" lang="fr-FR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  <p:pic>
        <p:nvPicPr>
          <p:cNvPr id="9" name="Imag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LAUREAT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  <p:pic>
        <p:nvPicPr>
          <p:cNvPr id="10" name="Imag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A4E07B1-E596-47E7-BA34-14EED83811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6050" y="642918"/>
            <a:ext cx="3105130" cy="4665130"/>
          </a:xfrm>
          <a:prstGeom prst="rect">
            <a:avLst/>
          </a:prstGeom>
          <a:ln>
            <a:solidFill>
              <a:schemeClr val="accent1">
                <a:alpha val="91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E:\Documents\LIRE\20-LIRE-Jurys\2021-Projet Wallon-Moullin\affiche-resultat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5857916" cy="453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8481779"/>
              </p:ext>
            </p:extLst>
          </p:nvPr>
        </p:nvGraphicFramePr>
        <p:xfrm>
          <a:off x="0" y="1571612"/>
          <a:ext cx="9144000" cy="293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err="1">
                          <a:solidFill>
                            <a:schemeClr val="tx1"/>
                          </a:solidFill>
                        </a:rPr>
                        <a:t>Dagfrid</a:t>
                      </a:r>
                      <a:r>
                        <a:rPr lang="fr-FR" sz="2400" b="1" i="1" baseline="0" dirty="0">
                          <a:solidFill>
                            <a:schemeClr val="tx1"/>
                          </a:solidFill>
                        </a:rPr>
                        <a:t> – Des brioches dans les oreilles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465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Thomas et la jupe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543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Joli-</a:t>
                      </a:r>
                      <a:r>
                        <a:rPr lang="fr-FR" sz="2400" b="1" i="1" dirty="0" err="1">
                          <a:solidFill>
                            <a:schemeClr val="tx1"/>
                          </a:solidFill>
                        </a:rPr>
                        <a:t>Coeur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520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Brune du lac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494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Je m’appelle </a:t>
                      </a:r>
                      <a:r>
                        <a:rPr lang="fr-FR" sz="2400" b="1" i="1" dirty="0" err="1">
                          <a:solidFill>
                            <a:schemeClr val="tx1"/>
                          </a:solidFill>
                        </a:rPr>
                        <a:t>Maryam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>
                          <a:solidFill>
                            <a:schemeClr val="tx1"/>
                          </a:solidFill>
                        </a:rPr>
                        <a:t>562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8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  <p:pic>
        <p:nvPicPr>
          <p:cNvPr id="9" name="Imag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>
                <a:latin typeface="Calibri" pitchFamily="34" charset="0"/>
                <a:cs typeface="Times New Roman" pitchFamily="18" charset="0"/>
              </a:rPr>
              <a:t>BRAVO A TOUS </a:t>
            </a:r>
            <a:r>
              <a:rPr lang="fr-FR" sz="2800" b="1" dirty="0">
                <a:latin typeface="Calibri" pitchFamily="34" charset="0"/>
                <a:cs typeface="Times New Roman" pitchFamily="18" charset="0"/>
              </a:rPr>
              <a:t>LES LECTEURS 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cs typeface="Times New Roman" pitchFamily="18" charset="0"/>
              </a:rPr>
              <a:t>BELLES LECTURES ESTIVALES!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BIENTÔT PEUT-ETRE POUR UN PROCHAIN JURY !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120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21</cp:revision>
  <dcterms:created xsi:type="dcterms:W3CDTF">2021-06-06T15:57:42Z</dcterms:created>
  <dcterms:modified xsi:type="dcterms:W3CDTF">2021-06-27T14:18:27Z</dcterms:modified>
</cp:coreProperties>
</file>