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60" r:id="rId5"/>
    <p:sldId id="268" r:id="rId6"/>
    <p:sldId id="264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37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27/06/2021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27/06/2021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27/06/2021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27/06/2021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27/06/2021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27/06/2021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07C3A-C0D3-429F-8363-4ACC3E2407FB}" type="datetimeFigureOut">
              <a:rPr lang="fr-FR" smtClean="0"/>
              <a:pPr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:\Documents\LIRE\20-LIRE-Jurys\prix-litteraire-livres-magazine-4973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82109" cy="6924145"/>
          </a:xfrm>
          <a:prstGeom prst="rect">
            <a:avLst/>
          </a:prstGeom>
          <a:noFill/>
        </p:spPr>
      </p:pic>
      <p:pic>
        <p:nvPicPr>
          <p:cNvPr id="4" name="Imag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00768"/>
            <a:ext cx="2357422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214818"/>
            <a:ext cx="9507435" cy="138499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PRIX DU JURY DE LITTÉRATURE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Cité Educative Le Havre Nord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Juin 2021 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572264" y="285728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NIVEAU 3 </a:t>
            </a:r>
          </a:p>
        </p:txBody>
      </p:sp>
      <p:pic>
        <p:nvPicPr>
          <p:cNvPr id="1026" name="Picture 2" descr="E:\Documents\LIRE\20-LIRE-Jurys\2021-Projet Wallon-Moullin\logo cité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5857892"/>
            <a:ext cx="2297809" cy="10001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473005"/>
            <a:ext cx="9144000" cy="138499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PRIX DU JURY DE LITTÉRATURE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Cité Educative Le Havre Nord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Juin 2021 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LES LIVRES EN COMPETITION 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E:\Documents\LIRE\20-LIRE-Jurys\2021-Projet Wallon-Moullin\2021-CE-Resultats\2021-CE-niveau3-ba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785794"/>
            <a:ext cx="5715040" cy="4511873"/>
          </a:xfrm>
          <a:prstGeom prst="rect">
            <a:avLst/>
          </a:prstGeom>
          <a:noFill/>
        </p:spPr>
      </p:pic>
      <p:pic>
        <p:nvPicPr>
          <p:cNvPr id="7" name="Picture 2" descr="E:\Documents\LIRE\20-LIRE-Jurys\2021-Projet Wallon-Moullin\logo cité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38590" y="6072206"/>
            <a:ext cx="1805410" cy="785794"/>
          </a:xfrm>
          <a:prstGeom prst="rect">
            <a:avLst/>
          </a:prstGeom>
          <a:noFill/>
        </p:spPr>
      </p:pic>
      <p:pic>
        <p:nvPicPr>
          <p:cNvPr id="8" name="Image 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143644"/>
            <a:ext cx="200023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473005"/>
            <a:ext cx="9144000" cy="138499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PRIX DU JURY DE LITTÉRATURE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Cité Educative Le Havre Nord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Juin 2021 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43644"/>
            <a:ext cx="200023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LES LIVRES EN COMPETITION 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E:\Documents\LIRE\20-LIRE-Jurys\2021-Projet Wallon-Moullin\2021-CE-Resultats\2021-CE-niveau3-bas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785794"/>
            <a:ext cx="5715040" cy="4511873"/>
          </a:xfrm>
          <a:prstGeom prst="rect">
            <a:avLst/>
          </a:prstGeom>
          <a:noFill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2428868"/>
            <a:ext cx="9144000" cy="1200329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LE</a:t>
            </a:r>
            <a:r>
              <a:rPr kumimoji="0" lang="fr-FR" sz="72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LAUREAT EST </a:t>
            </a:r>
            <a:endParaRPr kumimoji="0" lang="fr-FR" sz="7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E:\Documents\LIRE\20-LIRE-Jurys\2021-Projet Wallon-Moullin\logo cité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38590" y="6072206"/>
            <a:ext cx="1805410" cy="7857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6143644"/>
            <a:ext cx="200023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 LAUREAT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5473005"/>
            <a:ext cx="9144000" cy="138499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PRIX DU JURY DE LITTÉRATURE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Cité Educative Le Havre Nord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Juin 2021 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ge 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43644"/>
            <a:ext cx="200023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E:\Documents\LIRE\20-LIRE-Jurys\2021-Projet Wallon-Moullin\logo cité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38590" y="6072206"/>
            <a:ext cx="1805410" cy="785794"/>
          </a:xfrm>
          <a:prstGeom prst="rect">
            <a:avLst/>
          </a:prstGeom>
          <a:noFill/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AF4189B0-9806-4EE3-BD71-7B934C5C3D9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688" y="723900"/>
            <a:ext cx="5979819" cy="443329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E:\Documents\LIRE\20-LIRE-Jurys\2021-Projet Wallon-Moullin\2021-CE-Resultats\2021-CE-niveau3-ba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785794"/>
            <a:ext cx="5715040" cy="4511873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473005"/>
            <a:ext cx="9144000" cy="138499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PRIX DU JURY DE LITTÉRATURE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Cité Educative Le Havre Nord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Juin 2021 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43644"/>
            <a:ext cx="200023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LES LIVRES EN COMPETITION 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67743550"/>
              </p:ext>
            </p:extLst>
          </p:nvPr>
        </p:nvGraphicFramePr>
        <p:xfrm>
          <a:off x="0" y="1571612"/>
          <a:ext cx="9144000" cy="2657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8641">
                <a:tc>
                  <a:txBody>
                    <a:bodyPr/>
                    <a:lstStyle/>
                    <a:p>
                      <a:r>
                        <a:rPr lang="fr-FR" sz="2400" b="1" i="1" dirty="0">
                          <a:solidFill>
                            <a:schemeClr val="tx1"/>
                          </a:solidFill>
                        </a:rPr>
                        <a:t>Jefferson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chemeClr val="tx1"/>
                          </a:solidFill>
                        </a:rPr>
                        <a:t>185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2929">
                <a:tc>
                  <a:txBody>
                    <a:bodyPr/>
                    <a:lstStyle/>
                    <a:p>
                      <a:r>
                        <a:rPr lang="fr-FR" sz="2400" b="1" i="1" dirty="0" err="1">
                          <a:solidFill>
                            <a:schemeClr val="tx1"/>
                          </a:solidFill>
                        </a:rPr>
                        <a:t>Yakouba</a:t>
                      </a:r>
                      <a:endParaRPr lang="fr-FR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chemeClr val="tx1"/>
                          </a:solidFill>
                        </a:rPr>
                        <a:t>439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8641">
                <a:tc>
                  <a:txBody>
                    <a:bodyPr/>
                    <a:lstStyle/>
                    <a:p>
                      <a:r>
                        <a:rPr lang="fr-FR" sz="2400" b="1" i="1" dirty="0">
                          <a:solidFill>
                            <a:schemeClr val="tx1"/>
                          </a:solidFill>
                        </a:rPr>
                        <a:t>Tempête</a:t>
                      </a:r>
                      <a:r>
                        <a:rPr lang="fr-FR" sz="2400" b="1" i="1" baseline="0" dirty="0">
                          <a:solidFill>
                            <a:schemeClr val="tx1"/>
                          </a:solidFill>
                        </a:rPr>
                        <a:t> au haras</a:t>
                      </a:r>
                      <a:endParaRPr lang="fr-FR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chemeClr val="tx1"/>
                          </a:solidFill>
                        </a:rPr>
                        <a:t>331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8641">
                <a:tc>
                  <a:txBody>
                    <a:bodyPr/>
                    <a:lstStyle/>
                    <a:p>
                      <a:r>
                        <a:rPr lang="fr-FR" sz="2400" b="1" i="1" dirty="0">
                          <a:solidFill>
                            <a:schemeClr val="tx1"/>
                          </a:solidFill>
                        </a:rPr>
                        <a:t>Mon frère est un cheval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chemeClr val="tx1"/>
                          </a:solidFill>
                        </a:rPr>
                        <a:t>532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8641">
                <a:tc>
                  <a:txBody>
                    <a:bodyPr/>
                    <a:lstStyle/>
                    <a:p>
                      <a:r>
                        <a:rPr lang="fr-FR" sz="2400" b="1" i="1" dirty="0">
                          <a:solidFill>
                            <a:schemeClr val="tx1"/>
                          </a:solidFill>
                        </a:rPr>
                        <a:t>Vachement</a:t>
                      </a:r>
                      <a:r>
                        <a:rPr lang="fr-FR" sz="2400" b="1" i="1" baseline="0" dirty="0">
                          <a:solidFill>
                            <a:schemeClr val="tx1"/>
                          </a:solidFill>
                        </a:rPr>
                        <a:t> moi</a:t>
                      </a:r>
                      <a:endParaRPr lang="fr-FR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chemeClr val="tx1"/>
                          </a:solidFill>
                        </a:rPr>
                        <a:t>377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9" name="Picture 2" descr="E:\Documents\LIRE\20-LIRE-Jurys\2021-Projet Wallon-Moullin\logo cité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38590" y="6072206"/>
            <a:ext cx="1805410" cy="7857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:\Documents\LIRE\20-LIRE-Jurys\prix-litteraire-livres-magazine-4973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82109" cy="6924145"/>
          </a:xfrm>
          <a:prstGeom prst="rect">
            <a:avLst/>
          </a:prstGeom>
          <a:noFill/>
        </p:spPr>
      </p:pic>
      <p:pic>
        <p:nvPicPr>
          <p:cNvPr id="4" name="Imag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43644"/>
            <a:ext cx="200023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214818"/>
            <a:ext cx="9507435" cy="138499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>
                <a:latin typeface="Calibri" pitchFamily="34" charset="0"/>
                <a:cs typeface="Times New Roman" pitchFamily="18" charset="0"/>
              </a:rPr>
              <a:t>BRAVO A TOUS </a:t>
            </a:r>
            <a:r>
              <a:rPr lang="fr-FR" sz="2800" b="1" dirty="0">
                <a:latin typeface="Calibri" pitchFamily="34" charset="0"/>
                <a:cs typeface="Times New Roman" pitchFamily="18" charset="0"/>
              </a:rPr>
              <a:t>LES LECTEURS 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>
                <a:latin typeface="Calibri" pitchFamily="34" charset="0"/>
                <a:cs typeface="Times New Roman" pitchFamily="18" charset="0"/>
              </a:rPr>
              <a:t>BELLES LECTURES ESTIVALES!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A</a:t>
            </a:r>
            <a:r>
              <a:rPr kumimoji="0" lang="fr-FR" sz="2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BIENTÔT PEUT-ETRE POUR UN PROCHAIN JURY !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E:\Documents\LIRE\20-LIRE-Jurys\2021-Projet Wallon-Moullin\logo cité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72396" y="6072206"/>
            <a:ext cx="1805410" cy="7857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114</Words>
  <Application>Microsoft Office PowerPoint</Application>
  <PresentationFormat>Affichage à l'écran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 Windows</dc:creator>
  <cp:lastModifiedBy>Utilisateur Windows</cp:lastModifiedBy>
  <cp:revision>22</cp:revision>
  <dcterms:created xsi:type="dcterms:W3CDTF">2021-06-06T15:57:42Z</dcterms:created>
  <dcterms:modified xsi:type="dcterms:W3CDTF">2021-06-27T14:17:00Z</dcterms:modified>
</cp:coreProperties>
</file>