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4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37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07C3A-C0D3-429F-8363-4ACC3E2407FB}" type="datetimeFigureOut">
              <a:rPr lang="fr-FR" smtClean="0"/>
              <a:pPr/>
              <a:t>15/06/2021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4E60-F718-4A13-AD90-591C6F77D6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07C3A-C0D3-429F-8363-4ACC3E2407FB}" type="datetimeFigureOut">
              <a:rPr lang="fr-FR" smtClean="0"/>
              <a:pPr/>
              <a:t>15/06/2021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4E60-F718-4A13-AD90-591C6F77D6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07C3A-C0D3-429F-8363-4ACC3E2407FB}" type="datetimeFigureOut">
              <a:rPr lang="fr-FR" smtClean="0"/>
              <a:pPr/>
              <a:t>15/06/2021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4E60-F718-4A13-AD90-591C6F77D6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07C3A-C0D3-429F-8363-4ACC3E2407FB}" type="datetimeFigureOut">
              <a:rPr lang="fr-FR" smtClean="0"/>
              <a:pPr/>
              <a:t>15/06/2021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4E60-F718-4A13-AD90-591C6F77D6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07C3A-C0D3-429F-8363-4ACC3E2407FB}" type="datetimeFigureOut">
              <a:rPr lang="fr-FR" smtClean="0"/>
              <a:pPr/>
              <a:t>15/06/2021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4E60-F718-4A13-AD90-591C6F77D6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07C3A-C0D3-429F-8363-4ACC3E2407FB}" type="datetimeFigureOut">
              <a:rPr lang="fr-FR" smtClean="0"/>
              <a:pPr/>
              <a:t>15/06/2021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4E60-F718-4A13-AD90-591C6F77D6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07C3A-C0D3-429F-8363-4ACC3E2407FB}" type="datetimeFigureOut">
              <a:rPr lang="fr-FR" smtClean="0"/>
              <a:pPr/>
              <a:t>15/06/2021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4E60-F718-4A13-AD90-591C6F77D6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07C3A-C0D3-429F-8363-4ACC3E2407FB}" type="datetimeFigureOut">
              <a:rPr lang="fr-FR" smtClean="0"/>
              <a:pPr/>
              <a:t>15/06/2021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4E60-F718-4A13-AD90-591C6F77D6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07C3A-C0D3-429F-8363-4ACC3E2407FB}" type="datetimeFigureOut">
              <a:rPr lang="fr-FR" smtClean="0"/>
              <a:pPr/>
              <a:t>15/06/2021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4E60-F718-4A13-AD90-591C6F77D6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07C3A-C0D3-429F-8363-4ACC3E2407FB}" type="datetimeFigureOut">
              <a:rPr lang="fr-FR" smtClean="0"/>
              <a:pPr/>
              <a:t>15/06/2021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4E60-F718-4A13-AD90-591C6F77D6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07C3A-C0D3-429F-8363-4ACC3E2407FB}" type="datetimeFigureOut">
              <a:rPr lang="fr-FR" smtClean="0"/>
              <a:pPr/>
              <a:t>15/06/2021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4E60-F718-4A13-AD90-591C6F77D6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07C3A-C0D3-429F-8363-4ACC3E2407FB}" type="datetimeFigureOut">
              <a:rPr lang="fr-FR" smtClean="0"/>
              <a:pPr/>
              <a:t>15/06/2021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C4E60-F718-4A13-AD90-591C6F77D6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E:\Documents\LIRE\20-LIRE-Jurys\prix-litteraire-livres-magazine-4973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482109" cy="6924145"/>
          </a:xfrm>
          <a:prstGeom prst="rect">
            <a:avLst/>
          </a:prstGeom>
          <a:noFill/>
        </p:spPr>
      </p:pic>
      <p:pic>
        <p:nvPicPr>
          <p:cNvPr id="4" name="Image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68" y="6143644"/>
            <a:ext cx="2000232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4214818"/>
            <a:ext cx="9507435" cy="138499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PRIX DU JURY DE LITTÉRATURE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8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Ecole E. Vaillant- Collège J. Vallès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Juin 2021 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5473005"/>
            <a:ext cx="9144000" cy="138499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PRIX DU JURY DE LITTÉRATURE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8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Ecole E. Vaillant- Collège J. Vallès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Juin 2021 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Imag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68" y="6143644"/>
            <a:ext cx="2000232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LES LIVRES EN COMPETITION 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7" name="Picture 1" descr="E:\Documents\LIRE\20-LIRE-Jurys\2021-Projet Wallon-Moullin\affiche-resultats-valles vaillan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714356"/>
            <a:ext cx="4786346" cy="45502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" descr="E:\Documents\LIRE\20-LIRE-Jurys\2021-Projet Wallon-Moullin\affiche-resultats-valles vaillan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714356"/>
            <a:ext cx="4786346" cy="4550220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5473005"/>
            <a:ext cx="9144000" cy="138499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PRIX DU JURY DE LITTÉRATURE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8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Ecole E. Vaillant- Collège J. Vallès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Juin 2021 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Imag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68" y="6143644"/>
            <a:ext cx="2000232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LES LIVRES EN COMPETITION 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2428868"/>
            <a:ext cx="9144000" cy="1200329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LE</a:t>
            </a:r>
            <a:r>
              <a:rPr kumimoji="0" lang="fr-FR" sz="7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 LAUREAT EST </a:t>
            </a:r>
            <a:endParaRPr kumimoji="0" lang="fr-FR" sz="7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5473005"/>
            <a:ext cx="9144000" cy="138499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PRIX DU JURY DE LITTÉRATURE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8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Ecole E. Vaillant- Collège J. Vallès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Juin 2021 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Imag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68" y="6143644"/>
            <a:ext cx="2000232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LE LAUREAT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642918"/>
            <a:ext cx="3190887" cy="478633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" descr="E:\Documents\LIRE\20-LIRE-Jurys\2021-Projet Wallon-Moullin\affiche-resultats-valles vaillan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714356"/>
            <a:ext cx="4786346" cy="4550220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5473005"/>
            <a:ext cx="9144000" cy="138499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PRIX DU JURY DE LITTÉRATURE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8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Ecole E. Vaillant- Collège J. Vallès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Juin 2021 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Imag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68" y="6143644"/>
            <a:ext cx="2000232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LES RESULTATS 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0" y="1785928"/>
          <a:ext cx="9144000" cy="2643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528641">
                <a:tc>
                  <a:txBody>
                    <a:bodyPr/>
                    <a:lstStyle/>
                    <a:p>
                      <a:r>
                        <a:rPr lang="fr-FR" sz="2400" b="1" dirty="0" smtClean="0">
                          <a:solidFill>
                            <a:schemeClr val="tx1"/>
                          </a:solidFill>
                        </a:rPr>
                        <a:t>Apollon le dieu</a:t>
                      </a:r>
                      <a:r>
                        <a:rPr lang="fr-FR" sz="2400" b="1" baseline="0" dirty="0" smtClean="0">
                          <a:solidFill>
                            <a:schemeClr val="tx1"/>
                          </a:solidFill>
                        </a:rPr>
                        <a:t> dauphin</a:t>
                      </a:r>
                      <a:endParaRPr lang="fr-FR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b="1" dirty="0" smtClean="0">
                          <a:solidFill>
                            <a:schemeClr val="tx1"/>
                          </a:solidFill>
                        </a:rPr>
                        <a:t>129 étoiles</a:t>
                      </a:r>
                      <a:endParaRPr lang="fr-FR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28641">
                <a:tc>
                  <a:txBody>
                    <a:bodyPr/>
                    <a:lstStyle/>
                    <a:p>
                      <a:r>
                        <a:rPr lang="fr-FR" sz="2400" b="1" dirty="0" smtClean="0">
                          <a:solidFill>
                            <a:schemeClr val="tx1"/>
                          </a:solidFill>
                        </a:rPr>
                        <a:t>La</a:t>
                      </a:r>
                      <a:r>
                        <a:rPr lang="fr-FR" sz="2400" b="1" baseline="0" dirty="0" smtClean="0">
                          <a:solidFill>
                            <a:schemeClr val="tx1"/>
                          </a:solidFill>
                        </a:rPr>
                        <a:t> robe rouge de </a:t>
                      </a:r>
                      <a:r>
                        <a:rPr lang="fr-FR" sz="2400" b="1" baseline="0" dirty="0" err="1" smtClean="0">
                          <a:solidFill>
                            <a:schemeClr val="tx1"/>
                          </a:solidFill>
                        </a:rPr>
                        <a:t>Nonna</a:t>
                      </a:r>
                      <a:endParaRPr lang="fr-FR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b="1" dirty="0" smtClean="0">
                          <a:solidFill>
                            <a:schemeClr val="tx1"/>
                          </a:solidFill>
                        </a:rPr>
                        <a:t>119 étoiles</a:t>
                      </a:r>
                      <a:endParaRPr lang="fr-FR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28641">
                <a:tc>
                  <a:txBody>
                    <a:bodyPr/>
                    <a:lstStyle/>
                    <a:p>
                      <a:r>
                        <a:rPr lang="fr-FR" sz="2400" b="1" dirty="0" smtClean="0">
                          <a:solidFill>
                            <a:schemeClr val="tx1"/>
                          </a:solidFill>
                        </a:rPr>
                        <a:t>43,</a:t>
                      </a:r>
                      <a:r>
                        <a:rPr lang="fr-FR" sz="2400" b="1" baseline="0" dirty="0" smtClean="0">
                          <a:solidFill>
                            <a:schemeClr val="tx1"/>
                          </a:solidFill>
                        </a:rPr>
                        <a:t> rue du vieux cimetière</a:t>
                      </a:r>
                      <a:endParaRPr lang="fr-FR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b="1" dirty="0" smtClean="0">
                          <a:solidFill>
                            <a:schemeClr val="tx1"/>
                          </a:solidFill>
                        </a:rPr>
                        <a:t>157 étoiles</a:t>
                      </a:r>
                      <a:endParaRPr lang="fr-FR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28641">
                <a:tc>
                  <a:txBody>
                    <a:bodyPr/>
                    <a:lstStyle/>
                    <a:p>
                      <a:r>
                        <a:rPr lang="fr-FR" sz="2400" b="1" dirty="0" smtClean="0">
                          <a:solidFill>
                            <a:schemeClr val="tx1"/>
                          </a:solidFill>
                        </a:rPr>
                        <a:t>P’tits Gangsters</a:t>
                      </a:r>
                      <a:endParaRPr lang="fr-FR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chemeClr val="tx1"/>
                          </a:solidFill>
                        </a:rPr>
                        <a:t>156 étoiles 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28641">
                <a:tc>
                  <a:txBody>
                    <a:bodyPr/>
                    <a:lstStyle/>
                    <a:p>
                      <a:r>
                        <a:rPr lang="fr-FR" sz="2400" b="1" dirty="0" smtClean="0">
                          <a:solidFill>
                            <a:schemeClr val="tx1"/>
                          </a:solidFill>
                        </a:rPr>
                        <a:t>Jefferson </a:t>
                      </a:r>
                      <a:endParaRPr lang="fr-FR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b="1" dirty="0" smtClean="0">
                          <a:solidFill>
                            <a:schemeClr val="tx1"/>
                          </a:solidFill>
                        </a:rPr>
                        <a:t>141 étoiles</a:t>
                      </a:r>
                      <a:endParaRPr lang="fr-FR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E:\Documents\LIRE\20-LIRE-Jurys\prix-litteraire-livres-magazine-4973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482109" cy="6924145"/>
          </a:xfrm>
          <a:prstGeom prst="rect">
            <a:avLst/>
          </a:prstGeom>
          <a:noFill/>
        </p:spPr>
      </p:pic>
      <p:pic>
        <p:nvPicPr>
          <p:cNvPr id="4" name="Image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68" y="6143644"/>
            <a:ext cx="2000232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4214818"/>
            <a:ext cx="9507435" cy="138499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800" b="1" dirty="0" smtClean="0">
                <a:latin typeface="Calibri" pitchFamily="34" charset="0"/>
                <a:cs typeface="Times New Roman" pitchFamily="18" charset="0"/>
              </a:rPr>
              <a:t>BRAVO A TOUS LES LECTEURS !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800" b="1" dirty="0" smtClean="0">
                <a:latin typeface="Calibri" pitchFamily="34" charset="0"/>
                <a:cs typeface="Times New Roman" pitchFamily="18" charset="0"/>
              </a:rPr>
              <a:t>BELLES LECTURES ESTIVALES!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A</a:t>
            </a:r>
            <a:r>
              <a:rPr kumimoji="0" lang="fr-FR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 BIENTÔT PEUT-ETRE POUR UN PROCHAIN JURY !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136</Words>
  <Application>Microsoft Office PowerPoint</Application>
  <PresentationFormat>Affichage à l'écran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Utilisateur Windows</dc:creator>
  <cp:lastModifiedBy>Utilisateur Windows</cp:lastModifiedBy>
  <cp:revision>7</cp:revision>
  <dcterms:created xsi:type="dcterms:W3CDTF">2021-06-06T15:57:42Z</dcterms:created>
  <dcterms:modified xsi:type="dcterms:W3CDTF">2021-06-15T12:46:14Z</dcterms:modified>
</cp:coreProperties>
</file>