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57" r:id="rId5"/>
    <p:sldId id="258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20/01/2022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20/01/2022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20/01/2022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20/01/2022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20/01/2022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20/01/2022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20/01/2022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20/01/2022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20/01/2022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20/01/2022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20/01/2022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DDD4D-644F-412C-85ED-B62B848A8B78}" type="datetimeFigureOut">
              <a:rPr lang="fr-FR" smtClean="0"/>
              <a:pPr/>
              <a:t>20/01/2022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1.jpeg"/><Relationship Id="rId3" Type="http://schemas.openxmlformats.org/officeDocument/2006/relationships/image" Target="../media/image9.jpeg"/><Relationship Id="rId7" Type="http://schemas.openxmlformats.org/officeDocument/2006/relationships/image" Target="../media/image2.jpeg"/><Relationship Id="rId12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6.jpeg"/><Relationship Id="rId5" Type="http://schemas.openxmlformats.org/officeDocument/2006/relationships/image" Target="../media/image11.jpeg"/><Relationship Id="rId15" Type="http://schemas.openxmlformats.org/officeDocument/2006/relationships/image" Target="../media/image14.jpeg"/><Relationship Id="rId10" Type="http://schemas.openxmlformats.org/officeDocument/2006/relationships/image" Target="../media/image5.jpeg"/><Relationship Id="rId4" Type="http://schemas.openxmlformats.org/officeDocument/2006/relationships/image" Target="../media/image10.jpeg"/><Relationship Id="rId9" Type="http://schemas.openxmlformats.org/officeDocument/2006/relationships/image" Target="../media/image4.jpeg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1.jpeg"/><Relationship Id="rId3" Type="http://schemas.openxmlformats.org/officeDocument/2006/relationships/image" Target="../media/image16.jpeg"/><Relationship Id="rId7" Type="http://schemas.openxmlformats.org/officeDocument/2006/relationships/image" Target="../media/image2.jpeg"/><Relationship Id="rId12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6.jpeg"/><Relationship Id="rId5" Type="http://schemas.openxmlformats.org/officeDocument/2006/relationships/image" Target="../media/image18.jpeg"/><Relationship Id="rId15" Type="http://schemas.openxmlformats.org/officeDocument/2006/relationships/image" Target="../media/image21.jpeg"/><Relationship Id="rId10" Type="http://schemas.openxmlformats.org/officeDocument/2006/relationships/image" Target="../media/image5.jpeg"/><Relationship Id="rId4" Type="http://schemas.openxmlformats.org/officeDocument/2006/relationships/image" Target="../media/image17.jpeg"/><Relationship Id="rId9" Type="http://schemas.openxmlformats.org/officeDocument/2006/relationships/image" Target="../media/image4.jpeg"/><Relationship Id="rId1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1.jpeg"/><Relationship Id="rId3" Type="http://schemas.openxmlformats.org/officeDocument/2006/relationships/image" Target="../media/image23.png"/><Relationship Id="rId7" Type="http://schemas.openxmlformats.org/officeDocument/2006/relationships/image" Target="../media/image2.jpeg"/><Relationship Id="rId12" Type="http://schemas.openxmlformats.org/officeDocument/2006/relationships/image" Target="../media/image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6.jpeg"/><Relationship Id="rId5" Type="http://schemas.openxmlformats.org/officeDocument/2006/relationships/image" Target="../media/image25.jpeg"/><Relationship Id="rId15" Type="http://schemas.openxmlformats.org/officeDocument/2006/relationships/image" Target="../media/image28.jpeg"/><Relationship Id="rId10" Type="http://schemas.openxmlformats.org/officeDocument/2006/relationships/image" Target="../media/image5.jpeg"/><Relationship Id="rId4" Type="http://schemas.openxmlformats.org/officeDocument/2006/relationships/image" Target="../media/image24.jpeg"/><Relationship Id="rId9" Type="http://schemas.openxmlformats.org/officeDocument/2006/relationships/image" Target="../media/image4.jpeg"/><Relationship Id="rId1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INDICES EN FAMILLE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2339973"/>
          </a:xfrm>
        </p:spPr>
        <p:txBody>
          <a:bodyPr/>
          <a:lstStyle/>
          <a:p>
            <a:pPr algn="ctr">
              <a:buNone/>
            </a:pPr>
            <a:r>
              <a:rPr lang="fr-FR" dirty="0" smtClean="0"/>
              <a:t>INDICES « PERSONNAGES »</a:t>
            </a:r>
          </a:p>
          <a:p>
            <a:pPr algn="ctr">
              <a:buNone/>
            </a:pPr>
            <a:r>
              <a:rPr lang="fr-FR" dirty="0" smtClean="0"/>
              <a:t>INDICES « LIEUX »</a:t>
            </a:r>
          </a:p>
          <a:p>
            <a:pPr algn="ctr">
              <a:buNone/>
            </a:pPr>
            <a:r>
              <a:rPr lang="fr-FR" dirty="0" smtClean="0"/>
              <a:t>INDICES « GENRES »</a:t>
            </a:r>
            <a:endParaRPr lang="fr-FR" dirty="0"/>
          </a:p>
        </p:txBody>
      </p:sp>
      <p:pic>
        <p:nvPicPr>
          <p:cNvPr id="5" name="Image 4" descr="capitaine-rosal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000240"/>
            <a:ext cx="1071570" cy="1251834"/>
          </a:xfrm>
          <a:prstGeom prst="rect">
            <a:avLst/>
          </a:prstGeom>
        </p:spPr>
      </p:pic>
      <p:pic>
        <p:nvPicPr>
          <p:cNvPr id="6" name="Image 5" descr="cirque amicu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500174"/>
            <a:ext cx="1357322" cy="1796190"/>
          </a:xfrm>
          <a:prstGeom prst="rect">
            <a:avLst/>
          </a:prstGeom>
        </p:spPr>
      </p:pic>
      <p:pic>
        <p:nvPicPr>
          <p:cNvPr id="7" name="Image 6" descr="dix-minutes-a-perd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1857364"/>
            <a:ext cx="928694" cy="1391726"/>
          </a:xfrm>
          <a:prstGeom prst="rect">
            <a:avLst/>
          </a:prstGeom>
        </p:spPr>
      </p:pic>
      <p:pic>
        <p:nvPicPr>
          <p:cNvPr id="8" name="Image 7" descr="L-acciden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1857364"/>
            <a:ext cx="1404936" cy="1404936"/>
          </a:xfrm>
          <a:prstGeom prst="rect">
            <a:avLst/>
          </a:prstGeom>
        </p:spPr>
      </p:pic>
      <p:pic>
        <p:nvPicPr>
          <p:cNvPr id="9" name="Image 8" descr="Le-marche-rev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2066" y="1857364"/>
            <a:ext cx="1428760" cy="1428760"/>
          </a:xfrm>
          <a:prstGeom prst="rect">
            <a:avLst/>
          </a:prstGeom>
        </p:spPr>
      </p:pic>
      <p:pic>
        <p:nvPicPr>
          <p:cNvPr id="10" name="Image 9" descr="Les-vrais-filles-et-les-vraies-garcon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7950" y="1928802"/>
            <a:ext cx="1285884" cy="1285884"/>
          </a:xfrm>
          <a:prstGeom prst="rect">
            <a:avLst/>
          </a:prstGeom>
        </p:spPr>
      </p:pic>
      <p:pic>
        <p:nvPicPr>
          <p:cNvPr id="11" name="Image 10" descr="L-aveugle-a-la-voix-d-o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43834" y="1643050"/>
            <a:ext cx="1257932" cy="15716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Consignes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00034" y="2643182"/>
            <a:ext cx="8229600" cy="3525831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Trois diapos présentent des familles d’indices : personnages, lieux, genres.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Déplace les indices et place-les à côté des bons livres. Argumente tes choix. 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c À Dos Licorne – HappyLicorn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950339">
            <a:off x="5516900" y="3230893"/>
            <a:ext cx="19621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79955">
            <a:off x="2294644" y="766527"/>
            <a:ext cx="1822514" cy="161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Comprendre l&amp;#39;intérêt de l&amp;#39;invalidité - Agriculteurs - PR et vie  professionnell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357430"/>
            <a:ext cx="2005020" cy="147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KEPI CAPITAINE TYPE 1915 - Doursoux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500042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" name="Picture 1" descr="Accueil - Festival des Bières du Monde de SaguenayFestival des Bières du  Monde de Saguena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41563">
            <a:off x="2337173" y="3265875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cirque amicus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857232"/>
            <a:ext cx="1357322" cy="1796190"/>
          </a:xfrm>
          <a:prstGeom prst="rect">
            <a:avLst/>
          </a:prstGeom>
        </p:spPr>
      </p:pic>
      <p:pic>
        <p:nvPicPr>
          <p:cNvPr id="10" name="Image 9" descr="dix-minutes-a-perdr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72462" y="5214950"/>
            <a:ext cx="928694" cy="1391726"/>
          </a:xfrm>
          <a:prstGeom prst="rect">
            <a:avLst/>
          </a:prstGeom>
        </p:spPr>
      </p:pic>
      <p:pic>
        <p:nvPicPr>
          <p:cNvPr id="11" name="Image 10" descr="L-accident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282" y="4929198"/>
            <a:ext cx="1500198" cy="1500198"/>
          </a:xfrm>
          <a:prstGeom prst="rect">
            <a:avLst/>
          </a:prstGeom>
        </p:spPr>
      </p:pic>
      <p:pic>
        <p:nvPicPr>
          <p:cNvPr id="12" name="Image 11" descr="Le-marche-reves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2396" y="3500438"/>
            <a:ext cx="1428760" cy="1428760"/>
          </a:xfrm>
          <a:prstGeom prst="rect">
            <a:avLst/>
          </a:prstGeom>
        </p:spPr>
      </p:pic>
      <p:pic>
        <p:nvPicPr>
          <p:cNvPr id="13" name="Image 12" descr="Les-vrais-filles-et-les-vraies-garcons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72396" y="142852"/>
            <a:ext cx="1285884" cy="1285884"/>
          </a:xfrm>
          <a:prstGeom prst="rect">
            <a:avLst/>
          </a:prstGeom>
        </p:spPr>
      </p:pic>
      <p:pic>
        <p:nvPicPr>
          <p:cNvPr id="14" name="Image 13" descr="L-aveugle-a-la-voix-d-or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72396" y="1643050"/>
            <a:ext cx="1257932" cy="1571612"/>
          </a:xfrm>
          <a:prstGeom prst="rect">
            <a:avLst/>
          </a:prstGeom>
        </p:spPr>
      </p:pic>
      <p:pic>
        <p:nvPicPr>
          <p:cNvPr id="15" name="Image 14" descr="capitaine-rosali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5720" y="3143248"/>
            <a:ext cx="1071570" cy="1251834"/>
          </a:xfrm>
          <a:prstGeom prst="rect">
            <a:avLst/>
          </a:prstGeom>
        </p:spPr>
      </p:pic>
      <p:cxnSp>
        <p:nvCxnSpPr>
          <p:cNvPr id="17" name="Connecteur droit 16"/>
          <p:cNvCxnSpPr/>
          <p:nvPr/>
        </p:nvCxnSpPr>
        <p:spPr>
          <a:xfrm rot="16200000" flipH="1">
            <a:off x="3821925" y="3393281"/>
            <a:ext cx="6858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16200000" flipH="1">
            <a:off x="-1321611" y="3393281"/>
            <a:ext cx="6858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INDICES « PERSONNAGES »</a:t>
            </a:r>
            <a:endParaRPr lang="fr-FR" sz="2400" dirty="0"/>
          </a:p>
        </p:txBody>
      </p:sp>
      <p:pic>
        <p:nvPicPr>
          <p:cNvPr id="20" name="Image 19" descr="Quelles sont les différences entre un plombier et un chauffagiste ?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71736" y="5214950"/>
            <a:ext cx="2143140" cy="106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 descr="Tour de Magie - Chapeau et baguette du magicien junior - taille enfant -  Cdiscount Jeux - Jouets"/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857752" y="5172075"/>
            <a:ext cx="16859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hêne : tout savoir des racines à la feuille de chêne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54643">
            <a:off x="2284721" y="4731675"/>
            <a:ext cx="2418975" cy="137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ues et voies à fortes pentes | WikiSara | Fandom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357430"/>
            <a:ext cx="214314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Archives départementales de la Haute-Loire. L'histoire du préventorium de Chavaniac-Lafayette par Anna Philippon, fonds 44 AV (illustration : Fonds iconographique du château de Chavaniac-Lafayette, classe de madame Mazoyer institutrice, 1920, 233 J 155)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5429264"/>
            <a:ext cx="2357454" cy="117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Zutkerque: l&amp;#39;école publique fermée jusqu&amp;#39;en juillet, l&amp;#39;école privée a  rouvert ce jeud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53510">
            <a:off x="5117257" y="4034102"/>
            <a:ext cx="2169967" cy="1220003"/>
          </a:xfrm>
          <a:prstGeom prst="rect">
            <a:avLst/>
          </a:prstGeom>
          <a:noFill/>
        </p:spPr>
      </p:pic>
      <p:pic>
        <p:nvPicPr>
          <p:cNvPr id="11267" name="Picture 3" descr="Photographie d'un Manoir abandonné tirage photo qualité imag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2928934"/>
            <a:ext cx="2009772" cy="133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cirque amicus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571480"/>
            <a:ext cx="1357322" cy="1796190"/>
          </a:xfrm>
          <a:prstGeom prst="rect">
            <a:avLst/>
          </a:prstGeom>
        </p:spPr>
      </p:pic>
      <p:pic>
        <p:nvPicPr>
          <p:cNvPr id="11" name="Image 10" descr="dix-minutes-a-perdr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72462" y="5286388"/>
            <a:ext cx="928694" cy="1391726"/>
          </a:xfrm>
          <a:prstGeom prst="rect">
            <a:avLst/>
          </a:prstGeom>
        </p:spPr>
      </p:pic>
      <p:pic>
        <p:nvPicPr>
          <p:cNvPr id="12" name="Image 11" descr="L-accident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844" y="4929198"/>
            <a:ext cx="1404936" cy="1404936"/>
          </a:xfrm>
          <a:prstGeom prst="rect">
            <a:avLst/>
          </a:prstGeom>
        </p:spPr>
      </p:pic>
      <p:pic>
        <p:nvPicPr>
          <p:cNvPr id="13" name="Image 12" descr="Le-marche-reves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15240" y="3500438"/>
            <a:ext cx="1428760" cy="1428760"/>
          </a:xfrm>
          <a:prstGeom prst="rect">
            <a:avLst/>
          </a:prstGeom>
        </p:spPr>
      </p:pic>
      <p:pic>
        <p:nvPicPr>
          <p:cNvPr id="14" name="Image 13" descr="Les-vrais-filles-et-les-vraies-garcons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58116" y="142852"/>
            <a:ext cx="1285884" cy="1285884"/>
          </a:xfrm>
          <a:prstGeom prst="rect">
            <a:avLst/>
          </a:prstGeom>
        </p:spPr>
      </p:pic>
      <p:pic>
        <p:nvPicPr>
          <p:cNvPr id="15" name="Image 14" descr="L-aveugle-a-la-voix-d-or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715272" y="1571612"/>
            <a:ext cx="1257932" cy="1571612"/>
          </a:xfrm>
          <a:prstGeom prst="rect">
            <a:avLst/>
          </a:prstGeom>
        </p:spPr>
      </p:pic>
      <p:pic>
        <p:nvPicPr>
          <p:cNvPr id="16" name="Image 15" descr="capitaine-rosali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5720" y="2928934"/>
            <a:ext cx="1071570" cy="125183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 rot="5400000">
            <a:off x="-1571644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5400000">
            <a:off x="4144190" y="3428206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INDICES « LIEUX»</a:t>
            </a:r>
            <a:endParaRPr lang="fr-FR" sz="2400" dirty="0"/>
          </a:p>
        </p:txBody>
      </p:sp>
      <p:pic>
        <p:nvPicPr>
          <p:cNvPr id="17" name="Image 16" descr="Comment rénover la cave de service? | La Presse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20862580">
            <a:off x="2340887" y="924580"/>
            <a:ext cx="2127653" cy="141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 descr="Globe-trotters, les opérateurs d&amp;#39;Albert Kahn autour du monde, 1909 - 1930&amp;quot;.  L&amp;#39;exposition photographique grand format. - Conseil départemental des  Hauts-de-Seine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877463">
            <a:off x="5160388" y="667102"/>
            <a:ext cx="2085975" cy="153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ttp://www.kursus.ch/files/imagecache/260x175/histoires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0433573">
            <a:off x="2187805" y="2144145"/>
            <a:ext cx="1974309" cy="14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Lecture offerte des classiques de la littérature (contes) chez Angéline -  école petite sectio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572008"/>
            <a:ext cx="2100268" cy="185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Lauréats du Prix des Blogueurs du Planète-SF - Liste de 7 livres - Babelio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786058"/>
            <a:ext cx="169069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trouble dysorthographique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4857760"/>
            <a:ext cx="2214578" cy="149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" name="Image 17" descr="Icône halloween, chapeau, sorcière, sorci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3214686"/>
            <a:ext cx="1714512" cy="134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cirque amicus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642918"/>
            <a:ext cx="1357322" cy="1796190"/>
          </a:xfrm>
          <a:prstGeom prst="rect">
            <a:avLst/>
          </a:prstGeom>
        </p:spPr>
      </p:pic>
      <p:pic>
        <p:nvPicPr>
          <p:cNvPr id="10" name="Image 9" descr="dix-minutes-a-perdr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72462" y="5072074"/>
            <a:ext cx="928694" cy="1391726"/>
          </a:xfrm>
          <a:prstGeom prst="rect">
            <a:avLst/>
          </a:prstGeom>
        </p:spPr>
      </p:pic>
      <p:pic>
        <p:nvPicPr>
          <p:cNvPr id="11" name="Image 10" descr="L-accident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844" y="4857760"/>
            <a:ext cx="1404936" cy="1404936"/>
          </a:xfrm>
          <a:prstGeom prst="rect">
            <a:avLst/>
          </a:prstGeom>
        </p:spPr>
      </p:pic>
      <p:pic>
        <p:nvPicPr>
          <p:cNvPr id="12" name="Image 11" descr="Le-marche-reves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15240" y="3357562"/>
            <a:ext cx="1428760" cy="1428760"/>
          </a:xfrm>
          <a:prstGeom prst="rect">
            <a:avLst/>
          </a:prstGeom>
        </p:spPr>
      </p:pic>
      <p:pic>
        <p:nvPicPr>
          <p:cNvPr id="13" name="Image 12" descr="Les-vrais-filles-et-les-vraies-garcons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15272" y="142852"/>
            <a:ext cx="1285884" cy="1285884"/>
          </a:xfrm>
          <a:prstGeom prst="rect">
            <a:avLst/>
          </a:prstGeom>
        </p:spPr>
      </p:pic>
      <p:pic>
        <p:nvPicPr>
          <p:cNvPr id="14" name="Image 13" descr="L-aveugle-a-la-voix-d-or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643834" y="1643050"/>
            <a:ext cx="1257932" cy="1571612"/>
          </a:xfrm>
          <a:prstGeom prst="rect">
            <a:avLst/>
          </a:prstGeom>
        </p:spPr>
      </p:pic>
      <p:pic>
        <p:nvPicPr>
          <p:cNvPr id="15" name="Image 14" descr="capitaine-rosali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5720" y="2928934"/>
            <a:ext cx="1071570" cy="1251834"/>
          </a:xfrm>
          <a:prstGeom prst="rect">
            <a:avLst/>
          </a:prstGeom>
        </p:spPr>
      </p:pic>
      <p:cxnSp>
        <p:nvCxnSpPr>
          <p:cNvPr id="17" name="Connecteur droit 16"/>
          <p:cNvCxnSpPr/>
          <p:nvPr/>
        </p:nvCxnSpPr>
        <p:spPr>
          <a:xfrm rot="5400000">
            <a:off x="-1500206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5400000">
            <a:off x="4072752" y="3428206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INDICES « GENRES»</a:t>
            </a:r>
            <a:endParaRPr lang="fr-FR" sz="2400" dirty="0"/>
          </a:p>
        </p:txBody>
      </p:sp>
      <p:pic>
        <p:nvPicPr>
          <p:cNvPr id="19" name="Image 18" descr="scene-crime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 rot="328401">
            <a:off x="2252453" y="1093302"/>
            <a:ext cx="2495956" cy="91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 descr="Fiche CE1 Le roman policier - Maîtresse Nausicaa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15008" y="785794"/>
            <a:ext cx="1057275" cy="160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40</Words>
  <Application>Microsoft Office PowerPoint</Application>
  <PresentationFormat>Affichage à l'écran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INDICES EN FAMILLE</vt:lpstr>
      <vt:lpstr>Consignes</vt:lpstr>
      <vt:lpstr>Diapositive 3</vt:lpstr>
      <vt:lpstr>Diapositive 4</vt:lpstr>
      <vt:lpstr>Diapositive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Utilisateur Windows</cp:lastModifiedBy>
  <cp:revision>13</cp:revision>
  <dcterms:created xsi:type="dcterms:W3CDTF">2022-01-04T13:08:18Z</dcterms:created>
  <dcterms:modified xsi:type="dcterms:W3CDTF">2022-01-20T11:28:47Z</dcterms:modified>
</cp:coreProperties>
</file>