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57" r:id="rId6"/>
    <p:sldId id="258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20/01/2022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INDICES « PERSONNAGES »</a:t>
            </a:r>
          </a:p>
          <a:p>
            <a:pPr algn="ctr">
              <a:buNone/>
            </a:pPr>
            <a:r>
              <a:rPr lang="fr-FR" dirty="0" smtClean="0"/>
              <a:t>INDICES « LIEUX »</a:t>
            </a:r>
          </a:p>
          <a:p>
            <a:pPr algn="ctr">
              <a:buNone/>
            </a:pPr>
            <a:r>
              <a:rPr lang="fr-FR" dirty="0" smtClean="0"/>
              <a:t>INDICES « GENRES »</a:t>
            </a:r>
            <a:endParaRPr lang="fr-FR" dirty="0"/>
          </a:p>
        </p:txBody>
      </p:sp>
      <p:pic>
        <p:nvPicPr>
          <p:cNvPr id="5" name="Image 4" descr="capitaine-ros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000240"/>
            <a:ext cx="1071570" cy="1251834"/>
          </a:xfrm>
          <a:prstGeom prst="rect">
            <a:avLst/>
          </a:prstGeom>
        </p:spPr>
      </p:pic>
      <p:pic>
        <p:nvPicPr>
          <p:cNvPr id="6" name="Image 5" descr="cirque amicu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1357322" cy="1796190"/>
          </a:xfrm>
          <a:prstGeom prst="rect">
            <a:avLst/>
          </a:prstGeom>
        </p:spPr>
      </p:pic>
      <p:pic>
        <p:nvPicPr>
          <p:cNvPr id="7" name="Image 6" descr="dix-minutes-a-per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857364"/>
            <a:ext cx="928694" cy="1391726"/>
          </a:xfrm>
          <a:prstGeom prst="rect">
            <a:avLst/>
          </a:prstGeom>
        </p:spPr>
      </p:pic>
      <p:pic>
        <p:nvPicPr>
          <p:cNvPr id="8" name="Image 7" descr="L-acc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857364"/>
            <a:ext cx="1404936" cy="1404936"/>
          </a:xfrm>
          <a:prstGeom prst="rect">
            <a:avLst/>
          </a:prstGeom>
        </p:spPr>
      </p:pic>
      <p:pic>
        <p:nvPicPr>
          <p:cNvPr id="9" name="Image 8" descr="Le-marche-rev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1857364"/>
            <a:ext cx="1428760" cy="1428760"/>
          </a:xfrm>
          <a:prstGeom prst="rect">
            <a:avLst/>
          </a:prstGeom>
        </p:spPr>
      </p:pic>
      <p:pic>
        <p:nvPicPr>
          <p:cNvPr id="10" name="Image 9" descr="Les-vrais-filles-et-les-vraies-garco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928802"/>
            <a:ext cx="1285884" cy="1285884"/>
          </a:xfrm>
          <a:prstGeom prst="rect">
            <a:avLst/>
          </a:prstGeom>
        </p:spPr>
      </p:pic>
      <p:pic>
        <p:nvPicPr>
          <p:cNvPr id="11" name="Image 10" descr="L-aveugle-a-la-voix-d-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1643050"/>
            <a:ext cx="125793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irque amic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642918"/>
            <a:ext cx="2286016" cy="3025162"/>
          </a:xfrm>
          <a:prstGeom prst="rect">
            <a:avLst/>
          </a:prstGeom>
        </p:spPr>
      </p:pic>
      <p:pic>
        <p:nvPicPr>
          <p:cNvPr id="10" name="Image 9" descr="dix-minutes-a-per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00504"/>
            <a:ext cx="1453068" cy="2177544"/>
          </a:xfrm>
          <a:prstGeom prst="rect">
            <a:avLst/>
          </a:prstGeom>
        </p:spPr>
      </p:pic>
      <p:pic>
        <p:nvPicPr>
          <p:cNvPr id="11" name="Image 10" descr="L-acc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7628"/>
            <a:ext cx="2286016" cy="2286016"/>
          </a:xfrm>
          <a:prstGeom prst="rect">
            <a:avLst/>
          </a:prstGeom>
        </p:spPr>
      </p:pic>
      <p:pic>
        <p:nvPicPr>
          <p:cNvPr id="12" name="Image 11" descr="Le-marche-rev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4000504"/>
            <a:ext cx="2357454" cy="2357454"/>
          </a:xfrm>
          <a:prstGeom prst="rect">
            <a:avLst/>
          </a:prstGeom>
        </p:spPr>
      </p:pic>
      <p:pic>
        <p:nvPicPr>
          <p:cNvPr id="13" name="Image 12" descr="Les-vrais-filles-et-les-vraies-garc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1285860"/>
            <a:ext cx="2357454" cy="2357454"/>
          </a:xfrm>
          <a:prstGeom prst="rect">
            <a:avLst/>
          </a:prstGeom>
        </p:spPr>
      </p:pic>
      <p:pic>
        <p:nvPicPr>
          <p:cNvPr id="14" name="Image 13" descr="L-aveugle-a-la-voix-d-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3786190"/>
            <a:ext cx="2043750" cy="2553383"/>
          </a:xfrm>
          <a:prstGeom prst="rect">
            <a:avLst/>
          </a:prstGeom>
        </p:spPr>
      </p:pic>
      <p:pic>
        <p:nvPicPr>
          <p:cNvPr id="15" name="Image 14" descr="capitaine-rosal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1285860"/>
            <a:ext cx="1785950" cy="20863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PREMIERES DE COUVERTURE</a:t>
            </a: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4347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Découpe les premières de couverture et colle-les sur des feuilles différentes.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Découpe les indices et place-les sur la page du livre auquel ils appartiennent. Argumente tes choix. Il est possible de mélanger tous les indices ou de les chercher au fur et à mesure.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c À Dos Licorne – HappyLicorn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357454" cy="24288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2428892" cy="20002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Comprendre l&amp;#39;intérêt de l&amp;#39;invalidité - Agriculteurs - PR et vie  professionnel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71480"/>
            <a:ext cx="2714644" cy="20002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 descr="KEPI CAPITAINE TYPE 1915 - Doursoux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72008"/>
            <a:ext cx="1928826" cy="19288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3" name="Picture 1" descr="Accueil - Festival des Bières du Monde de SaguenayFestival des Bières du  Monde de Saguen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571744"/>
            <a:ext cx="2000264" cy="20002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PERSONNAGES »</a:t>
            </a:r>
            <a:endParaRPr lang="fr-FR" sz="2400" dirty="0"/>
          </a:p>
        </p:txBody>
      </p:sp>
      <p:pic>
        <p:nvPicPr>
          <p:cNvPr id="8" name="Image 7" descr="Tour de Magie - Chapeau et baguette du magicien junior - taille enfant -  Cdiscount Jeux - Jouet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571744"/>
            <a:ext cx="2214578" cy="2428892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 descr="Quelles sont les différences entre un plombier et un chauffagiste ?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000636"/>
            <a:ext cx="3429024" cy="1643074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êne : tout savoir des racines à la feuille de chêne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3143272" cy="1785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Rues et voies à fortes pentes | WikiSara | Fando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2571768" cy="21431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 descr="Archives départementales de la Haute-Loire. L'histoire du préventorium de Chavaniac-Lafayette par Anna Philippon, fonds 44 AV (illustration : Fonds iconographique du château de Chavaniac-Lafayette, classe de madame Mazoyer institutrice, 1920, 233 J 155)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3143272" cy="18573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6" name="Picture 2" descr="Zutkerque: l&amp;#39;école publique fermée jusqu&amp;#39;en juillet, l&amp;#39;école privée a  rouvert ce jeu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7" y="3071810"/>
            <a:ext cx="3176593" cy="178595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1267" name="Picture 3" descr="Photographie d'un Manoir abandonné tirage photo qualité imag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928670"/>
            <a:ext cx="3188499" cy="2125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LIEUX»</a:t>
            </a:r>
            <a:endParaRPr lang="fr-FR" sz="2400" dirty="0"/>
          </a:p>
        </p:txBody>
      </p:sp>
      <p:pic>
        <p:nvPicPr>
          <p:cNvPr id="8" name="Image 7" descr="Globe-trotters, les opérateurs d&amp;#39;Albert Kahn autour du monde, 1909 - 1930&amp;quot;.  L&amp;#39;exposition photographique grand format. - Conseil départemental des  Hauts-de-Sei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928670"/>
            <a:ext cx="2571768" cy="20717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 descr="Comment rénover la cave de service? | La Press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857760"/>
            <a:ext cx="3214710" cy="1857388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kursus.ch/files/imagecache/260x175/histoires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2714644" cy="21431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 descr="Lecture offerte des classiques de la littérature (contes) chez Angéline -  école petite secti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2500330" cy="21431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Lauréats du Prix des Blogueurs du Planète-SF - Liste de 7 livres - Babeli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00504"/>
            <a:ext cx="2214578" cy="20002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Image 6" descr="trouble dysorthographiqu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857232"/>
            <a:ext cx="2500330" cy="17811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1" name="Image 17" descr="Icône halloween, chapeau, sorcière, sorci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785794"/>
            <a:ext cx="2357454" cy="184926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INDICES « GENRES»</a:t>
            </a:r>
            <a:endParaRPr lang="fr-FR" sz="2400" dirty="0"/>
          </a:p>
        </p:txBody>
      </p:sp>
      <p:pic>
        <p:nvPicPr>
          <p:cNvPr id="8" name="Image 7" descr="Fiche CE1 Le roman policier - Maîtresse Nausica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500174"/>
            <a:ext cx="1571636" cy="250033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 descr="scene-crim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786322"/>
            <a:ext cx="3429024" cy="1571636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</Words>
  <Application>Microsoft Office PowerPoint</Application>
  <PresentationFormat>Affichage à l'écran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INDICES EN FAMILLE</vt:lpstr>
      <vt:lpstr>Diapositive 2</vt:lpstr>
      <vt:lpstr>Consignes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17</cp:revision>
  <dcterms:created xsi:type="dcterms:W3CDTF">2022-01-04T13:08:18Z</dcterms:created>
  <dcterms:modified xsi:type="dcterms:W3CDTF">2022-01-20T11:43:38Z</dcterms:modified>
</cp:coreProperties>
</file>