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C0F2-60A2-48D0-A257-9334E06A405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1.jpeg"/><Relationship Id="rId2" Type="http://schemas.openxmlformats.org/officeDocument/2006/relationships/image" Target="../media/image8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5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VRAC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INDICES « PERSONNAGES »</a:t>
            </a:r>
          </a:p>
          <a:p>
            <a:pPr algn="ctr">
              <a:buNone/>
            </a:pPr>
            <a:r>
              <a:rPr lang="fr-FR" dirty="0" smtClean="0"/>
              <a:t>INDICES « LIEUX »</a:t>
            </a:r>
          </a:p>
          <a:p>
            <a:pPr algn="ctr">
              <a:buNone/>
            </a:pPr>
            <a:r>
              <a:rPr lang="fr-FR" dirty="0" smtClean="0"/>
              <a:t>INDICES « </a:t>
            </a:r>
            <a:r>
              <a:rPr lang="fr-FR" dirty="0" smtClean="0"/>
              <a:t>GENRES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5" name="Image 4" descr="capitaine-ros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1071570" cy="1251834"/>
          </a:xfrm>
          <a:prstGeom prst="rect">
            <a:avLst/>
          </a:prstGeom>
        </p:spPr>
      </p:pic>
      <p:pic>
        <p:nvPicPr>
          <p:cNvPr id="6" name="Image 5" descr="cirque amicu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1357322" cy="1796190"/>
          </a:xfrm>
          <a:prstGeom prst="rect">
            <a:avLst/>
          </a:prstGeom>
        </p:spPr>
      </p:pic>
      <p:pic>
        <p:nvPicPr>
          <p:cNvPr id="7" name="Image 6" descr="dix-minutes-a-per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857364"/>
            <a:ext cx="928694" cy="1391726"/>
          </a:xfrm>
          <a:prstGeom prst="rect">
            <a:avLst/>
          </a:prstGeom>
        </p:spPr>
      </p:pic>
      <p:pic>
        <p:nvPicPr>
          <p:cNvPr id="8" name="Image 7" descr="L-acc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857364"/>
            <a:ext cx="1404936" cy="1404936"/>
          </a:xfrm>
          <a:prstGeom prst="rect">
            <a:avLst/>
          </a:prstGeom>
        </p:spPr>
      </p:pic>
      <p:pic>
        <p:nvPicPr>
          <p:cNvPr id="9" name="Image 8" descr="Le-marche-re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857364"/>
            <a:ext cx="1428760" cy="1428760"/>
          </a:xfrm>
          <a:prstGeom prst="rect">
            <a:avLst/>
          </a:prstGeom>
        </p:spPr>
      </p:pic>
      <p:pic>
        <p:nvPicPr>
          <p:cNvPr id="10" name="Image 9" descr="Les-vrais-filles-et-les-vraies-garc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928802"/>
            <a:ext cx="1285884" cy="1285884"/>
          </a:xfrm>
          <a:prstGeom prst="rect">
            <a:avLst/>
          </a:prstGeom>
        </p:spPr>
      </p:pic>
      <p:pic>
        <p:nvPicPr>
          <p:cNvPr id="11" name="Image 10" descr="L-aveugle-a-la-voix-d-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Deux diapos présentent des indices « en vrac </a:t>
            </a:r>
            <a:r>
              <a:rPr lang="fr-FR" dirty="0" smtClean="0"/>
              <a:t>». Il y a trois indices pour chaque livre situé sur le fond bleu.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sous les bons livres. 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c À Dos Licorne – HappyLicor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439034">
            <a:off x="675282" y="1746587"/>
            <a:ext cx="1404710" cy="14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kursus.ch/files/imagecache/260x175/histoires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8208">
            <a:off x="479284" y="4937407"/>
            <a:ext cx="1631376" cy="14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hêne : tout savoir des racines à la feuille de chêne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286388"/>
            <a:ext cx="2269709" cy="11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ecture offerte des classiques de la littérature (contes) chez Angéline -  école petite sectio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400408">
            <a:off x="7032161" y="3610307"/>
            <a:ext cx="1600202" cy="15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omprendre l&amp;#39;intérêt de l&amp;#39;invalidité - Agriculteurs - PR et vie  professionnell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143116"/>
            <a:ext cx="1866900" cy="124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Rues et voies à fortes pentes | WikiSara | Fandom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20672357">
            <a:off x="285295" y="3422985"/>
            <a:ext cx="1739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Lauréats du Prix des Blogueurs du Planète-SF - Liste de 7 livres - Babelio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5000636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KEPI CAPITAINE TYPE 1915 - Doursoux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000240"/>
            <a:ext cx="1214446" cy="13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Archives départementales de la Haute-Loire. L'histoire du préventorium de Chavaniac-Lafayette par Anna Philippon, fonds 44 AV (illustration : Fonds iconographique du château de Chavaniac-Lafayette, classe de madame Mazoyer institutrice, 1920, 233 J 155).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3500438"/>
            <a:ext cx="2143140" cy="11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trouble dysorthographique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298" y="3429000"/>
            <a:ext cx="1928826" cy="12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Zutkerque: l&amp;#39;école publique fermée jusqu&amp;#39;en juillet, l&amp;#39;école privée a  rouvert ce jeud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53510">
            <a:off x="6598330" y="5493647"/>
            <a:ext cx="1814119" cy="1019938"/>
          </a:xfrm>
          <a:prstGeom prst="rect">
            <a:avLst/>
          </a:prstGeom>
          <a:noFill/>
        </p:spPr>
      </p:pic>
      <p:cxnSp>
        <p:nvCxnSpPr>
          <p:cNvPr id="22" name="Connecteur droit 21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L-acciden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0892" y="0"/>
            <a:ext cx="1643074" cy="1643074"/>
          </a:xfrm>
          <a:prstGeom prst="rect">
            <a:avLst/>
          </a:prstGeom>
        </p:spPr>
      </p:pic>
      <p:pic>
        <p:nvPicPr>
          <p:cNvPr id="18" name="Image 17" descr="L-aveugle-a-la-voix-d-o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2066" y="0"/>
            <a:ext cx="1357322" cy="1695786"/>
          </a:xfrm>
          <a:prstGeom prst="rect">
            <a:avLst/>
          </a:prstGeom>
        </p:spPr>
      </p:pic>
      <p:pic>
        <p:nvPicPr>
          <p:cNvPr id="17" name="Image 16" descr="Les-vrais-filles-et-les-vraies-garcons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488" y="0"/>
            <a:ext cx="1643074" cy="1643074"/>
          </a:xfrm>
          <a:prstGeom prst="rect">
            <a:avLst/>
          </a:prstGeom>
        </p:spPr>
      </p:pic>
      <p:pic>
        <p:nvPicPr>
          <p:cNvPr id="16" name="Image 15" descr="capitaine-rosalie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910" y="0"/>
            <a:ext cx="1500198" cy="17525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ccueil - Festival des Bières du Monde de SaguenayFestival des Bières du  Monde de Sague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hotographie d'un Manoir abandonné tirage photo qualité 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87974">
            <a:off x="762315" y="5109118"/>
            <a:ext cx="2085512" cy="13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7" descr="Icône halloween, chapeau, sorcière, sorc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429264"/>
            <a:ext cx="1483411" cy="11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Quelles sont les différences entre un plombier et un chauffagiste 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3108">
            <a:off x="6273805" y="3763750"/>
            <a:ext cx="2514600" cy="12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omment rénover la cave de service? | La Pres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77137">
            <a:off x="3539169" y="5261762"/>
            <a:ext cx="2127653" cy="14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scene-crim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86190"/>
            <a:ext cx="260815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Tour de Magie - Chapeau et baguette du magicien junior - taille enfant -  Cdiscount Jeux - Jouets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20951671">
            <a:off x="785998" y="1929014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Globe-trotters, les opérateurs d&amp;#39;Albert Kahn autour du monde, 1909 - 1930&amp;quot;.  L&amp;#39;exposition photographique grand format. - Conseil départemental des  Hauts-de-Sein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2000240"/>
            <a:ext cx="1928826" cy="13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Fiche CE1 Le roman policier - Maîtresse Nausica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2000240"/>
            <a:ext cx="1057275" cy="16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cirque amicus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388" y="0"/>
            <a:ext cx="1285884" cy="1701654"/>
          </a:xfrm>
          <a:prstGeom prst="rect">
            <a:avLst/>
          </a:prstGeom>
        </p:spPr>
      </p:pic>
      <p:pic>
        <p:nvPicPr>
          <p:cNvPr id="23" name="Image 22" descr="dix-minutes-a-perdr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9058" y="0"/>
            <a:ext cx="1144072" cy="1714488"/>
          </a:xfrm>
          <a:prstGeom prst="rect">
            <a:avLst/>
          </a:prstGeom>
        </p:spPr>
      </p:pic>
      <p:pic>
        <p:nvPicPr>
          <p:cNvPr id="21" name="Image 20" descr="Le-marche-rev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976" y="0"/>
            <a:ext cx="1714512" cy="1714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INDICES EN VRAC</vt:lpstr>
      <vt:lpstr>Consignes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10</cp:revision>
  <dcterms:created xsi:type="dcterms:W3CDTF">2022-01-04T13:06:48Z</dcterms:created>
  <dcterms:modified xsi:type="dcterms:W3CDTF">2022-01-20T11:26:58Z</dcterms:modified>
</cp:coreProperties>
</file>