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6" r:id="rId4"/>
    <p:sldId id="257" r:id="rId5"/>
    <p:sldId id="258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09/03/2022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09/03/2022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09/03/2022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09/03/2022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09/03/2022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09/03/2022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09/03/2022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09/03/2022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09/03/2022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09/03/2022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09/03/2022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DDD4D-644F-412C-85ED-B62B848A8B78}" type="datetimeFigureOut">
              <a:rPr lang="fr-FR" smtClean="0"/>
              <a:pPr/>
              <a:t>09/03/2022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12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0.jpeg"/><Relationship Id="rId5" Type="http://schemas.openxmlformats.org/officeDocument/2006/relationships/image" Target="../media/image5.jpeg"/><Relationship Id="rId10" Type="http://schemas.openxmlformats.org/officeDocument/2006/relationships/image" Target="../media/image9.jpe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17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5.jpeg"/><Relationship Id="rId5" Type="http://schemas.openxmlformats.org/officeDocument/2006/relationships/image" Target="../media/image5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4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24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22.jpeg"/><Relationship Id="rId5" Type="http://schemas.openxmlformats.org/officeDocument/2006/relationships/image" Target="../media/image5.jpeg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4" Type="http://schemas.openxmlformats.org/officeDocument/2006/relationships/image" Target="../media/image4.jpeg"/><Relationship Id="rId9" Type="http://schemas.openxmlformats.org/officeDocument/2006/relationships/image" Target="../media/image20.pn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INDICES EN FAMILLE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786190"/>
            <a:ext cx="8229600" cy="2339973"/>
          </a:xfrm>
        </p:spPr>
        <p:txBody>
          <a:bodyPr/>
          <a:lstStyle/>
          <a:p>
            <a:pPr algn="ctr">
              <a:buNone/>
            </a:pPr>
            <a:r>
              <a:rPr lang="fr-FR" dirty="0" smtClean="0"/>
              <a:t>INDICES « CHRONOLOGIE»</a:t>
            </a:r>
          </a:p>
          <a:p>
            <a:pPr algn="ctr">
              <a:buNone/>
            </a:pPr>
            <a:r>
              <a:rPr lang="fr-FR" dirty="0" smtClean="0"/>
              <a:t>INDICES « THEME »</a:t>
            </a:r>
          </a:p>
          <a:p>
            <a:pPr algn="ctr">
              <a:buNone/>
            </a:pPr>
            <a:r>
              <a:rPr lang="fr-FR" dirty="0" smtClean="0"/>
              <a:t>INDICES « ACTION »</a:t>
            </a:r>
            <a:endParaRPr lang="fr-FR" dirty="0"/>
          </a:p>
        </p:txBody>
      </p:sp>
      <p:pic>
        <p:nvPicPr>
          <p:cNvPr id="5" name="Image 4" descr="capitaine-rosal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000240"/>
            <a:ext cx="1071570" cy="1251834"/>
          </a:xfrm>
          <a:prstGeom prst="rect">
            <a:avLst/>
          </a:prstGeom>
        </p:spPr>
      </p:pic>
      <p:pic>
        <p:nvPicPr>
          <p:cNvPr id="6" name="Image 5" descr="cirque amicu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1500174"/>
            <a:ext cx="1357322" cy="1796190"/>
          </a:xfrm>
          <a:prstGeom prst="rect">
            <a:avLst/>
          </a:prstGeom>
        </p:spPr>
      </p:pic>
      <p:pic>
        <p:nvPicPr>
          <p:cNvPr id="7" name="Image 6" descr="dix-minutes-a-perd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1857364"/>
            <a:ext cx="928694" cy="1391726"/>
          </a:xfrm>
          <a:prstGeom prst="rect">
            <a:avLst/>
          </a:prstGeom>
        </p:spPr>
      </p:pic>
      <p:pic>
        <p:nvPicPr>
          <p:cNvPr id="8" name="Image 7" descr="L-acciden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058" y="1857364"/>
            <a:ext cx="1404936" cy="1404936"/>
          </a:xfrm>
          <a:prstGeom prst="rect">
            <a:avLst/>
          </a:prstGeom>
        </p:spPr>
      </p:pic>
      <p:pic>
        <p:nvPicPr>
          <p:cNvPr id="9" name="Image 8" descr="Le-marche-rev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2066" y="1857364"/>
            <a:ext cx="1428760" cy="1428760"/>
          </a:xfrm>
          <a:prstGeom prst="rect">
            <a:avLst/>
          </a:prstGeom>
        </p:spPr>
      </p:pic>
      <p:pic>
        <p:nvPicPr>
          <p:cNvPr id="10" name="Image 9" descr="Les-vrais-filles-et-les-vraies-garcon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7950" y="1928802"/>
            <a:ext cx="1285884" cy="1285884"/>
          </a:xfrm>
          <a:prstGeom prst="rect">
            <a:avLst/>
          </a:prstGeom>
        </p:spPr>
      </p:pic>
      <p:pic>
        <p:nvPicPr>
          <p:cNvPr id="11" name="Image 10" descr="L-aveugle-a-la-voix-d-o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43834" y="1643050"/>
            <a:ext cx="1257932" cy="15716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Consignes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500034" y="2643182"/>
            <a:ext cx="8229600" cy="3525831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Trois diapos présentent des familles d’indices : personnages, lieux, genres.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Déplace les indices et place-les à côté des bons livres. Argumente tes choix. </a:t>
            </a: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cirque amicu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857232"/>
            <a:ext cx="1357322" cy="1796190"/>
          </a:xfrm>
          <a:prstGeom prst="rect">
            <a:avLst/>
          </a:prstGeom>
        </p:spPr>
      </p:pic>
      <p:pic>
        <p:nvPicPr>
          <p:cNvPr id="10" name="Image 9" descr="dix-minutes-a-perd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2462" y="5214950"/>
            <a:ext cx="928694" cy="1391726"/>
          </a:xfrm>
          <a:prstGeom prst="rect">
            <a:avLst/>
          </a:prstGeom>
        </p:spPr>
      </p:pic>
      <p:pic>
        <p:nvPicPr>
          <p:cNvPr id="11" name="Image 10" descr="L-accide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4929198"/>
            <a:ext cx="1500198" cy="1500198"/>
          </a:xfrm>
          <a:prstGeom prst="rect">
            <a:avLst/>
          </a:prstGeom>
        </p:spPr>
      </p:pic>
      <p:pic>
        <p:nvPicPr>
          <p:cNvPr id="12" name="Image 11" descr="Le-marche-rev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2396" y="3500438"/>
            <a:ext cx="1428760" cy="1428760"/>
          </a:xfrm>
          <a:prstGeom prst="rect">
            <a:avLst/>
          </a:prstGeom>
        </p:spPr>
      </p:pic>
      <p:pic>
        <p:nvPicPr>
          <p:cNvPr id="13" name="Image 12" descr="Les-vrais-filles-et-les-vraies-garcon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2396" y="142852"/>
            <a:ext cx="1285884" cy="1285884"/>
          </a:xfrm>
          <a:prstGeom prst="rect">
            <a:avLst/>
          </a:prstGeom>
        </p:spPr>
      </p:pic>
      <p:pic>
        <p:nvPicPr>
          <p:cNvPr id="14" name="Image 13" descr="L-aveugle-a-la-voix-d-o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72396" y="1643050"/>
            <a:ext cx="1257932" cy="1571612"/>
          </a:xfrm>
          <a:prstGeom prst="rect">
            <a:avLst/>
          </a:prstGeom>
        </p:spPr>
      </p:pic>
      <p:pic>
        <p:nvPicPr>
          <p:cNvPr id="15" name="Image 14" descr="capitaine-rosali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5720" y="3143248"/>
            <a:ext cx="1071570" cy="1251834"/>
          </a:xfrm>
          <a:prstGeom prst="rect">
            <a:avLst/>
          </a:prstGeom>
        </p:spPr>
      </p:pic>
      <p:cxnSp>
        <p:nvCxnSpPr>
          <p:cNvPr id="17" name="Connecteur droit 16"/>
          <p:cNvCxnSpPr/>
          <p:nvPr/>
        </p:nvCxnSpPr>
        <p:spPr>
          <a:xfrm rot="16200000" flipH="1">
            <a:off x="3821925" y="3393281"/>
            <a:ext cx="685800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rot="16200000" flipH="1">
            <a:off x="-1321611" y="3393281"/>
            <a:ext cx="685800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2357422" y="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INDICES « CHRONOLOGIE »</a:t>
            </a:r>
            <a:endParaRPr lang="fr-FR" sz="2400" dirty="0"/>
          </a:p>
        </p:txBody>
      </p:sp>
      <p:pic>
        <p:nvPicPr>
          <p:cNvPr id="1026" name="Picture 2" descr="Phénomène optique : le spectre de Brocken - Actualités La Chaîne Mété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815924">
            <a:off x="2786777" y="1063243"/>
            <a:ext cx="199390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oneTexte 15"/>
          <p:cNvSpPr txBox="1"/>
          <p:nvPr/>
        </p:nvSpPr>
        <p:spPr>
          <a:xfrm>
            <a:off x="5214942" y="2643182"/>
            <a:ext cx="1428760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2016</a:t>
            </a:r>
            <a:endParaRPr lang="fr-FR" sz="4000" dirty="0"/>
          </a:p>
        </p:txBody>
      </p:sp>
      <p:pic>
        <p:nvPicPr>
          <p:cNvPr id="20" name="Image 19" descr="5 animaux sauvages libérés d&amp;#39;un cirque ! - Fondation 30 Millions d&amp;#39;Amis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82866">
            <a:off x="2520493" y="3180099"/>
            <a:ext cx="2238718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 20" descr="Centenaire de la Guerre de 14-18, et les femmes dans tout ça ? | L&amp;#39;Humanité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29124" y="5429264"/>
            <a:ext cx="2728468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2214546" y="4643446"/>
            <a:ext cx="2017713" cy="584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1992…..2004…..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Image 21" descr="News société MLF 40 ans et tant à faire ? - Elle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0456640">
            <a:off x="5351657" y="3535399"/>
            <a:ext cx="134118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https://cdn.shopify.com/s/files/1/0549/9656/6169/products/tanzendes_maedchen_mit_tambour_1800x1800_cb4b812a-8734-46bc-b037-14c02979ea4e_2000x.jpg?v=1620007530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936525">
            <a:off x="5857884" y="571480"/>
            <a:ext cx="1009653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cirque amicu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571480"/>
            <a:ext cx="1357322" cy="1796190"/>
          </a:xfrm>
          <a:prstGeom prst="rect">
            <a:avLst/>
          </a:prstGeom>
        </p:spPr>
      </p:pic>
      <p:pic>
        <p:nvPicPr>
          <p:cNvPr id="11" name="Image 10" descr="dix-minutes-a-perd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2462" y="5286388"/>
            <a:ext cx="928694" cy="1391726"/>
          </a:xfrm>
          <a:prstGeom prst="rect">
            <a:avLst/>
          </a:prstGeom>
        </p:spPr>
      </p:pic>
      <p:pic>
        <p:nvPicPr>
          <p:cNvPr id="12" name="Image 11" descr="L-accide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4929198"/>
            <a:ext cx="1404936" cy="1404936"/>
          </a:xfrm>
          <a:prstGeom prst="rect">
            <a:avLst/>
          </a:prstGeom>
        </p:spPr>
      </p:pic>
      <p:pic>
        <p:nvPicPr>
          <p:cNvPr id="13" name="Image 12" descr="Le-marche-rev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5240" y="3500438"/>
            <a:ext cx="1428760" cy="1428760"/>
          </a:xfrm>
          <a:prstGeom prst="rect">
            <a:avLst/>
          </a:prstGeom>
        </p:spPr>
      </p:pic>
      <p:pic>
        <p:nvPicPr>
          <p:cNvPr id="14" name="Image 13" descr="Les-vrais-filles-et-les-vraies-garcon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8116" y="142852"/>
            <a:ext cx="1285884" cy="1285884"/>
          </a:xfrm>
          <a:prstGeom prst="rect">
            <a:avLst/>
          </a:prstGeom>
        </p:spPr>
      </p:pic>
      <p:pic>
        <p:nvPicPr>
          <p:cNvPr id="15" name="Image 14" descr="L-aveugle-a-la-voix-d-o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15272" y="1571612"/>
            <a:ext cx="1257932" cy="1571612"/>
          </a:xfrm>
          <a:prstGeom prst="rect">
            <a:avLst/>
          </a:prstGeom>
        </p:spPr>
      </p:pic>
      <p:pic>
        <p:nvPicPr>
          <p:cNvPr id="16" name="Image 15" descr="capitaine-rosali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5720" y="2928934"/>
            <a:ext cx="1071570" cy="1251834"/>
          </a:xfrm>
          <a:prstGeom prst="rect">
            <a:avLst/>
          </a:prstGeom>
        </p:spPr>
      </p:pic>
      <p:cxnSp>
        <p:nvCxnSpPr>
          <p:cNvPr id="18" name="Connecteur droit 17"/>
          <p:cNvCxnSpPr/>
          <p:nvPr/>
        </p:nvCxnSpPr>
        <p:spPr>
          <a:xfrm rot="5400000">
            <a:off x="-1571644" y="3429000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rot="5400000">
            <a:off x="4144190" y="3428206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2357422" y="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INDICES « THEME»</a:t>
            </a:r>
            <a:endParaRPr lang="fr-FR" sz="2400" dirty="0"/>
          </a:p>
        </p:txBody>
      </p:sp>
      <p:pic>
        <p:nvPicPr>
          <p:cNvPr id="17" name="Image 16" descr="Parcours Handicap 13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 rot="20837615">
            <a:off x="2428860" y="1071546"/>
            <a:ext cx="1909769" cy="14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 20" descr="Féminisme : pourquoi êtes-vous féministe ? - Terrafemina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14810" y="5214950"/>
            <a:ext cx="1428760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 21" descr="Recherche experte sur internet (Taux de satisfaction de cette formation en  2021 : 9,6/10) | ADBS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 rot="19925968">
            <a:off x="1967681" y="4291667"/>
            <a:ext cx="1857376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Atteinte au secret professionnel lors d&amp;#39;un contrôle fiscal - Pilote,  Alliance d&amp;#39;Experts Comptables à Strasbourg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 rot="1171654">
            <a:off x="4968629" y="4245661"/>
            <a:ext cx="2510234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 23" descr="Les 18 plus grosses rançons du monde | VL Média"/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286380" y="2428868"/>
            <a:ext cx="2000250" cy="1330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age 24" descr="Horloge cassée illustration stock. Illustration du instrument - 35988649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00298" y="2571744"/>
            <a:ext cx="1876425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auchemar_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0865302">
            <a:off x="4550040" y="710077"/>
            <a:ext cx="2127382" cy="136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cirque amicu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642918"/>
            <a:ext cx="1357322" cy="1796190"/>
          </a:xfrm>
          <a:prstGeom prst="rect">
            <a:avLst/>
          </a:prstGeom>
        </p:spPr>
      </p:pic>
      <p:pic>
        <p:nvPicPr>
          <p:cNvPr id="10" name="Image 9" descr="dix-minutes-a-perd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2462" y="5072074"/>
            <a:ext cx="928694" cy="1391726"/>
          </a:xfrm>
          <a:prstGeom prst="rect">
            <a:avLst/>
          </a:prstGeom>
        </p:spPr>
      </p:pic>
      <p:pic>
        <p:nvPicPr>
          <p:cNvPr id="11" name="Image 10" descr="L-accide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4857760"/>
            <a:ext cx="1404936" cy="1404936"/>
          </a:xfrm>
          <a:prstGeom prst="rect">
            <a:avLst/>
          </a:prstGeom>
        </p:spPr>
      </p:pic>
      <p:pic>
        <p:nvPicPr>
          <p:cNvPr id="12" name="Image 11" descr="Le-marche-rev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5240" y="3357562"/>
            <a:ext cx="1428760" cy="1428760"/>
          </a:xfrm>
          <a:prstGeom prst="rect">
            <a:avLst/>
          </a:prstGeom>
        </p:spPr>
      </p:pic>
      <p:pic>
        <p:nvPicPr>
          <p:cNvPr id="13" name="Image 12" descr="Les-vrais-filles-et-les-vraies-garcon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5272" y="142852"/>
            <a:ext cx="1285884" cy="1285884"/>
          </a:xfrm>
          <a:prstGeom prst="rect">
            <a:avLst/>
          </a:prstGeom>
        </p:spPr>
      </p:pic>
      <p:pic>
        <p:nvPicPr>
          <p:cNvPr id="14" name="Image 13" descr="L-aveugle-a-la-voix-d-o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43834" y="1643050"/>
            <a:ext cx="1257932" cy="1571612"/>
          </a:xfrm>
          <a:prstGeom prst="rect">
            <a:avLst/>
          </a:prstGeom>
        </p:spPr>
      </p:pic>
      <p:pic>
        <p:nvPicPr>
          <p:cNvPr id="15" name="Image 14" descr="capitaine-rosali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5720" y="2928934"/>
            <a:ext cx="1071570" cy="1251834"/>
          </a:xfrm>
          <a:prstGeom prst="rect">
            <a:avLst/>
          </a:prstGeom>
        </p:spPr>
      </p:pic>
      <p:cxnSp>
        <p:nvCxnSpPr>
          <p:cNvPr id="17" name="Connecteur droit 16"/>
          <p:cNvCxnSpPr/>
          <p:nvPr/>
        </p:nvCxnSpPr>
        <p:spPr>
          <a:xfrm rot="5400000">
            <a:off x="-1500206" y="3429000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rot="5400000">
            <a:off x="4072752" y="3428206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2357422" y="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INDICES « ACTION»</a:t>
            </a:r>
            <a:endParaRPr lang="fr-FR" sz="2400" dirty="0"/>
          </a:p>
        </p:txBody>
      </p:sp>
      <p:pic>
        <p:nvPicPr>
          <p:cNvPr id="3074" name="Picture 2" descr="publicdomainvectors.org/photos/monsterhand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0736640">
            <a:off x="4429124" y="785794"/>
            <a:ext cx="22987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 descr="Fracture de la jambe: tibia et peronné, prise en charge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 rot="783992">
            <a:off x="5715008" y="4643446"/>
            <a:ext cx="1263834" cy="149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 18" descr="Teenager Jumping Against Sky Parkour On Stock Photo (Edit Now) 631300166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 rot="20787678">
            <a:off x="2143108" y="5000636"/>
            <a:ext cx="18573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 20" descr="À quel âge mon enfant doit-il savoir lire ?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57620" y="3929066"/>
            <a:ext cx="1838325" cy="122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 21" descr="Restaurer une lame de parquet ancien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20934860">
            <a:off x="2352631" y="638126"/>
            <a:ext cx="15906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 23" descr="filles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516759">
            <a:off x="4929190" y="2428868"/>
            <a:ext cx="242889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age 24" descr="Chanter a capella sur YouTube, une parade pour contourner les droits  d&amp;amp;#39;auteur?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1126858">
            <a:off x="2147780" y="2577092"/>
            <a:ext cx="2247900" cy="1264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Connecteur droit avec flèche 26"/>
          <p:cNvCxnSpPr/>
          <p:nvPr/>
        </p:nvCxnSpPr>
        <p:spPr>
          <a:xfrm rot="16200000" flipH="1">
            <a:off x="4822033" y="2821777"/>
            <a:ext cx="428628" cy="3571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45</Words>
  <Application>Microsoft Office PowerPoint</Application>
  <PresentationFormat>Affichage à l'écran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INDICES EN FAMILLE</vt:lpstr>
      <vt:lpstr>Consignes</vt:lpstr>
      <vt:lpstr>Diapositive 3</vt:lpstr>
      <vt:lpstr>Diapositive 4</vt:lpstr>
      <vt:lpstr>Diapositive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 Windows</dc:creator>
  <cp:lastModifiedBy>Utilisateur Windows</cp:lastModifiedBy>
  <cp:revision>17</cp:revision>
  <dcterms:created xsi:type="dcterms:W3CDTF">2022-01-04T13:08:18Z</dcterms:created>
  <dcterms:modified xsi:type="dcterms:W3CDTF">2022-03-09T13:55:03Z</dcterms:modified>
</cp:coreProperties>
</file>