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58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C0F2-60A2-48D0-A257-9334E06A4058}" type="datetimeFigureOut">
              <a:rPr lang="fr-FR" smtClean="0"/>
              <a:pPr/>
              <a:t>09/03/2022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A071-9D98-4D2C-97FF-4852673486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C0F2-60A2-48D0-A257-9334E06A4058}" type="datetimeFigureOut">
              <a:rPr lang="fr-FR" smtClean="0"/>
              <a:pPr/>
              <a:t>09/03/2022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A071-9D98-4D2C-97FF-4852673486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C0F2-60A2-48D0-A257-9334E06A4058}" type="datetimeFigureOut">
              <a:rPr lang="fr-FR" smtClean="0"/>
              <a:pPr/>
              <a:t>09/03/2022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A071-9D98-4D2C-97FF-4852673486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C0F2-60A2-48D0-A257-9334E06A4058}" type="datetimeFigureOut">
              <a:rPr lang="fr-FR" smtClean="0"/>
              <a:pPr/>
              <a:t>09/03/2022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A071-9D98-4D2C-97FF-4852673486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C0F2-60A2-48D0-A257-9334E06A4058}" type="datetimeFigureOut">
              <a:rPr lang="fr-FR" smtClean="0"/>
              <a:pPr/>
              <a:t>09/03/2022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A071-9D98-4D2C-97FF-4852673486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C0F2-60A2-48D0-A257-9334E06A4058}" type="datetimeFigureOut">
              <a:rPr lang="fr-FR" smtClean="0"/>
              <a:pPr/>
              <a:t>09/03/2022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A071-9D98-4D2C-97FF-4852673486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C0F2-60A2-48D0-A257-9334E06A4058}" type="datetimeFigureOut">
              <a:rPr lang="fr-FR" smtClean="0"/>
              <a:pPr/>
              <a:t>09/03/2022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A071-9D98-4D2C-97FF-4852673486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C0F2-60A2-48D0-A257-9334E06A4058}" type="datetimeFigureOut">
              <a:rPr lang="fr-FR" smtClean="0"/>
              <a:pPr/>
              <a:t>09/03/2022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A071-9D98-4D2C-97FF-4852673486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C0F2-60A2-48D0-A257-9334E06A4058}" type="datetimeFigureOut">
              <a:rPr lang="fr-FR" smtClean="0"/>
              <a:pPr/>
              <a:t>09/03/2022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A071-9D98-4D2C-97FF-4852673486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C0F2-60A2-48D0-A257-9334E06A4058}" type="datetimeFigureOut">
              <a:rPr lang="fr-FR" smtClean="0"/>
              <a:pPr/>
              <a:t>09/03/2022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A071-9D98-4D2C-97FF-4852673486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C0F2-60A2-48D0-A257-9334E06A4058}" type="datetimeFigureOut">
              <a:rPr lang="fr-FR" smtClean="0"/>
              <a:pPr/>
              <a:t>09/03/2022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A071-9D98-4D2C-97FF-4852673486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0C0F2-60A2-48D0-A257-9334E06A4058}" type="datetimeFigureOut">
              <a:rPr lang="fr-FR" smtClean="0"/>
              <a:pPr/>
              <a:t>09/03/2022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6A071-9D98-4D2C-97FF-4852673486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4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6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jpe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5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INDICES EN VRAC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339973"/>
          </a:xfrm>
        </p:spPr>
        <p:txBody>
          <a:bodyPr/>
          <a:lstStyle/>
          <a:p>
            <a:pPr algn="ctr">
              <a:buNone/>
            </a:pPr>
            <a:r>
              <a:rPr lang="fr-FR" dirty="0" smtClean="0"/>
              <a:t>INDICES « CHRONOLOGIE »</a:t>
            </a:r>
          </a:p>
          <a:p>
            <a:pPr algn="ctr">
              <a:buNone/>
            </a:pPr>
            <a:r>
              <a:rPr lang="fr-FR" dirty="0" smtClean="0"/>
              <a:t>INDICES « THEME »</a:t>
            </a:r>
          </a:p>
          <a:p>
            <a:pPr algn="ctr">
              <a:buNone/>
            </a:pPr>
            <a:r>
              <a:rPr lang="fr-FR" dirty="0" smtClean="0"/>
              <a:t>INDICES « ACTION »</a:t>
            </a:r>
            <a:endParaRPr lang="fr-FR" dirty="0"/>
          </a:p>
        </p:txBody>
      </p:sp>
      <p:pic>
        <p:nvPicPr>
          <p:cNvPr id="5" name="Image 4" descr="capitaine-rosal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000240"/>
            <a:ext cx="1071570" cy="1251834"/>
          </a:xfrm>
          <a:prstGeom prst="rect">
            <a:avLst/>
          </a:prstGeom>
        </p:spPr>
      </p:pic>
      <p:pic>
        <p:nvPicPr>
          <p:cNvPr id="6" name="Image 5" descr="cirque amicu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500174"/>
            <a:ext cx="1357322" cy="1796190"/>
          </a:xfrm>
          <a:prstGeom prst="rect">
            <a:avLst/>
          </a:prstGeom>
        </p:spPr>
      </p:pic>
      <p:pic>
        <p:nvPicPr>
          <p:cNvPr id="7" name="Image 6" descr="dix-minutes-a-perd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1857364"/>
            <a:ext cx="928694" cy="1391726"/>
          </a:xfrm>
          <a:prstGeom prst="rect">
            <a:avLst/>
          </a:prstGeom>
        </p:spPr>
      </p:pic>
      <p:pic>
        <p:nvPicPr>
          <p:cNvPr id="8" name="Image 7" descr="L-acciden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1857364"/>
            <a:ext cx="1404936" cy="1404936"/>
          </a:xfrm>
          <a:prstGeom prst="rect">
            <a:avLst/>
          </a:prstGeom>
        </p:spPr>
      </p:pic>
      <p:pic>
        <p:nvPicPr>
          <p:cNvPr id="9" name="Image 8" descr="Le-marche-rev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066" y="1857364"/>
            <a:ext cx="1428760" cy="1428760"/>
          </a:xfrm>
          <a:prstGeom prst="rect">
            <a:avLst/>
          </a:prstGeom>
        </p:spPr>
      </p:pic>
      <p:pic>
        <p:nvPicPr>
          <p:cNvPr id="10" name="Image 9" descr="Les-vrais-filles-et-les-vraies-garcon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7950" y="1928802"/>
            <a:ext cx="1285884" cy="1285884"/>
          </a:xfrm>
          <a:prstGeom prst="rect">
            <a:avLst/>
          </a:prstGeom>
        </p:spPr>
      </p:pic>
      <p:pic>
        <p:nvPicPr>
          <p:cNvPr id="11" name="Image 10" descr="L-aveugle-a-la-voix-d-o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43834" y="1643050"/>
            <a:ext cx="1257932" cy="15716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Consignes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00034" y="2643182"/>
            <a:ext cx="8229600" cy="3525831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Deux diapos présentent des indices « en vrac ». Il y a trois indices pour chaque livre situé sur le fond bleu. </a:t>
            </a:r>
          </a:p>
          <a:p>
            <a:pPr>
              <a:buNone/>
            </a:pPr>
            <a:r>
              <a:rPr lang="fr-FR" dirty="0" smtClean="0"/>
              <a:t>Déplace les indices et place-les sous les bons livres. Argumente tes choix. 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cteur droit 21"/>
          <p:cNvCxnSpPr/>
          <p:nvPr/>
        </p:nvCxnSpPr>
        <p:spPr>
          <a:xfrm>
            <a:off x="0" y="178592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0" y="0"/>
            <a:ext cx="9144000" cy="1785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 descr="L-accid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0"/>
            <a:ext cx="1643074" cy="1643074"/>
          </a:xfrm>
          <a:prstGeom prst="rect">
            <a:avLst/>
          </a:prstGeom>
        </p:spPr>
      </p:pic>
      <p:pic>
        <p:nvPicPr>
          <p:cNvPr id="18" name="Image 17" descr="L-aveugle-a-la-voix-d-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0"/>
            <a:ext cx="1357322" cy="1695786"/>
          </a:xfrm>
          <a:prstGeom prst="rect">
            <a:avLst/>
          </a:prstGeom>
        </p:spPr>
      </p:pic>
      <p:pic>
        <p:nvPicPr>
          <p:cNvPr id="17" name="Image 16" descr="Les-vrais-filles-et-les-vraies-garcon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0"/>
            <a:ext cx="1643074" cy="1643074"/>
          </a:xfrm>
          <a:prstGeom prst="rect">
            <a:avLst/>
          </a:prstGeom>
        </p:spPr>
      </p:pic>
      <p:pic>
        <p:nvPicPr>
          <p:cNvPr id="16" name="Image 15" descr="capitaine-rosali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0"/>
            <a:ext cx="1500198" cy="175256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85720" y="2428868"/>
            <a:ext cx="1571636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2016</a:t>
            </a:r>
            <a:endParaRPr lang="fr-FR" sz="2800" dirty="0"/>
          </a:p>
        </p:txBody>
      </p:sp>
      <p:pic>
        <p:nvPicPr>
          <p:cNvPr id="9" name="Image 8" descr="Horloge cassée illustration stock. Illustration du instrument - 3598864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571876"/>
            <a:ext cx="1876425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Fracture de la jambe: tibia et peronné, prise en charge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rot="963443">
            <a:off x="7314962" y="5150788"/>
            <a:ext cx="1285884" cy="141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Centenaire de la Guerre de 14-18, et les femmes dans tout ça ? | L&amp;#39;Humanité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2214554"/>
            <a:ext cx="272846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Atteinte au secret professionnel lors d&amp;#39;un contrôle fiscal - Pilote,  Alliance d&amp;#39;Experts Comptables à Strasbour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 rot="440669">
            <a:off x="269710" y="5557579"/>
            <a:ext cx="207170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À quel âge mon enfant doit-il savoir lire ?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241833">
            <a:off x="5514731" y="3928686"/>
            <a:ext cx="1838325" cy="122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https://cdn.shopify.com/s/files/1/0549/9656/6169/products/tanzendes_maedchen_mit_tambour_1800x1800_cb4b812a-8734-46bc-b037-14c02979ea4e_2000x.jpg?v=1620007530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20" y="3214686"/>
            <a:ext cx="107157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 descr="Parcours Handicap 13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357686" y="5286388"/>
            <a:ext cx="1643074" cy="120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 descr="Chanter a capella sur YouTube, une parade pour contourner les droits  d&amp;amp;#39;auteur?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1171671">
            <a:off x="2140962" y="2177932"/>
            <a:ext cx="1776951" cy="107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News société MLF 40 ans et tant à faire ? - Elle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0654412">
            <a:off x="2318543" y="5197894"/>
            <a:ext cx="112686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 descr="Féminisme : pourquoi êtes-vous féministe ? - Terrafemina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639175">
            <a:off x="7251715" y="2101451"/>
            <a:ext cx="1214446" cy="128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 descr="filles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20420413">
            <a:off x="1619359" y="3734724"/>
            <a:ext cx="2000264" cy="105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cteur droit 21"/>
          <p:cNvCxnSpPr/>
          <p:nvPr/>
        </p:nvCxnSpPr>
        <p:spPr>
          <a:xfrm>
            <a:off x="0" y="178592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0"/>
            <a:ext cx="9144000" cy="1785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 descr="cirque amicu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0"/>
            <a:ext cx="1285884" cy="1701654"/>
          </a:xfrm>
          <a:prstGeom prst="rect">
            <a:avLst/>
          </a:prstGeom>
        </p:spPr>
      </p:pic>
      <p:pic>
        <p:nvPicPr>
          <p:cNvPr id="23" name="Image 22" descr="dix-minutes-a-perd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0"/>
            <a:ext cx="1144072" cy="1714488"/>
          </a:xfrm>
          <a:prstGeom prst="rect">
            <a:avLst/>
          </a:prstGeom>
        </p:spPr>
      </p:pic>
      <p:pic>
        <p:nvPicPr>
          <p:cNvPr id="21" name="Image 20" descr="Le-marche-rev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0"/>
            <a:ext cx="1714512" cy="1714512"/>
          </a:xfrm>
          <a:prstGeom prst="rect">
            <a:avLst/>
          </a:prstGeom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428728" y="4071942"/>
            <a:ext cx="2017713" cy="584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1992…..2004…..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7" descr="Recherche experte sur internet (Taux de satisfaction de cette formation en  2021 : 9,6/10) | ADBS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697353">
            <a:off x="7106582" y="3674841"/>
            <a:ext cx="1857376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Restaurer une lame de parquet anci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500438"/>
            <a:ext cx="15906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5 animaux sauvages libérés d&amp;#39;un cirque ! - Fondation 30 Millions d&amp;#39;Amis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699228">
            <a:off x="269948" y="2625602"/>
            <a:ext cx="2238718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Les 18 plus grosses rançons du monde | VL Média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3174" y="2071678"/>
            <a:ext cx="2000250" cy="133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Teenager Jumping Against Sky Parkour On Stock Photo (Edit Now) 631300166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 rot="20787977">
            <a:off x="558839" y="5128012"/>
            <a:ext cx="18573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Phénomène optique : le spectre de Brocken - Actualités La Chaîne Mété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968849">
            <a:off x="6312694" y="5111697"/>
            <a:ext cx="19939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auchemar_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71802" y="5286388"/>
            <a:ext cx="2238441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publicdomainvectors.org/photos/monsterhand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031807">
            <a:off x="5191528" y="2099905"/>
            <a:ext cx="22987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17</Words>
  <Application>Microsoft Office PowerPoint</Application>
  <PresentationFormat>Affichage à l'écran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INDICES EN VRAC</vt:lpstr>
      <vt:lpstr>Consignes</vt:lpstr>
      <vt:lpstr>Diapositive 3</vt:lpstr>
      <vt:lpstr>Diapositive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Utilisateur Windows</cp:lastModifiedBy>
  <cp:revision>13</cp:revision>
  <dcterms:created xsi:type="dcterms:W3CDTF">2022-01-04T13:06:48Z</dcterms:created>
  <dcterms:modified xsi:type="dcterms:W3CDTF">2022-03-09T13:47:43Z</dcterms:modified>
</cp:coreProperties>
</file>