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DDD4D-644F-412C-85ED-B62B848A8B7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BA53-D02E-4A39-8B40-7525C3359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9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7.jpeg"/><Relationship Id="rId5" Type="http://schemas.openxmlformats.org/officeDocument/2006/relationships/image" Target="../media/image4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3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Consignes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52583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Trois diapos présentent des familles d’indices : personnages, lieux, genres.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Déplace les indices et place-les à côté des bons livres. Argumente tes choix.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cirque amicu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857232"/>
            <a:ext cx="1357322" cy="1796190"/>
          </a:xfrm>
          <a:prstGeom prst="rect">
            <a:avLst/>
          </a:prstGeom>
        </p:spPr>
      </p:pic>
      <p:pic>
        <p:nvPicPr>
          <p:cNvPr id="10" name="Image 9" descr="dix-minutes-a-perd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5214950"/>
            <a:ext cx="928694" cy="1391726"/>
          </a:xfrm>
          <a:prstGeom prst="rect">
            <a:avLst/>
          </a:prstGeom>
        </p:spPr>
      </p:pic>
      <p:pic>
        <p:nvPicPr>
          <p:cNvPr id="11" name="Image 10" descr="L-accid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929198"/>
            <a:ext cx="1500198" cy="1500198"/>
          </a:xfrm>
          <a:prstGeom prst="rect">
            <a:avLst/>
          </a:prstGeom>
        </p:spPr>
      </p:pic>
      <p:pic>
        <p:nvPicPr>
          <p:cNvPr id="12" name="Image 11" descr="Le-marche-rev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2396" y="3500438"/>
            <a:ext cx="1428760" cy="1428760"/>
          </a:xfrm>
          <a:prstGeom prst="rect">
            <a:avLst/>
          </a:prstGeom>
        </p:spPr>
      </p:pic>
      <p:pic>
        <p:nvPicPr>
          <p:cNvPr id="13" name="Image 12" descr="Les-vrais-filles-et-les-vraies-garcon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2396" y="142852"/>
            <a:ext cx="1285884" cy="1285884"/>
          </a:xfrm>
          <a:prstGeom prst="rect">
            <a:avLst/>
          </a:prstGeom>
        </p:spPr>
      </p:pic>
      <p:pic>
        <p:nvPicPr>
          <p:cNvPr id="14" name="Image 13" descr="L-aveugle-a-la-voix-d-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72396" y="1643050"/>
            <a:ext cx="1257932" cy="1571612"/>
          </a:xfrm>
          <a:prstGeom prst="rect">
            <a:avLst/>
          </a:prstGeom>
        </p:spPr>
      </p:pic>
      <p:pic>
        <p:nvPicPr>
          <p:cNvPr id="15" name="Image 14" descr="capitaine-rosali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3143248"/>
            <a:ext cx="1071570" cy="1251834"/>
          </a:xfrm>
          <a:prstGeom prst="rect">
            <a:avLst/>
          </a:prstGeom>
        </p:spPr>
      </p:pic>
      <p:cxnSp>
        <p:nvCxnSpPr>
          <p:cNvPr id="17" name="Connecteur droit 16"/>
          <p:cNvCxnSpPr/>
          <p:nvPr/>
        </p:nvCxnSpPr>
        <p:spPr>
          <a:xfrm rot="16200000" flipH="1">
            <a:off x="3821925" y="3393281"/>
            <a:ext cx="6858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6200000" flipH="1">
            <a:off x="-1321611" y="3393281"/>
            <a:ext cx="6858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357422" y="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INDICES « EXTRAIT »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428860" y="785794"/>
            <a:ext cx="2643206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J’ai une visite à rendre à celui qui m’a élevé autrefois »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572000" y="1928802"/>
            <a:ext cx="2000264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Je proposai de baptiser le journal MAJ MAG. »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428860" y="3857628"/>
            <a:ext cx="1857388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Ceci est mon histoire.</a:t>
            </a:r>
            <a:r>
              <a:rPr lang="fr-FR" b="1" dirty="0" smtClean="0"/>
              <a:t> »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786314" y="5572140"/>
            <a:ext cx="2000264" cy="64294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Mort en héros au combat ! »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428860" y="2571744"/>
            <a:ext cx="1857388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« Je crois que j’ai joué mon rôle. »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714876" y="3500438"/>
            <a:ext cx="2500330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Nous devons garantir l’intégrité physique, psychique et psychologique de nos clients. »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357422" y="5214950"/>
            <a:ext cx="1857388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</a:t>
            </a:r>
            <a:r>
              <a:rPr lang="fr-FR" b="1" i="1" dirty="0" err="1" smtClean="0"/>
              <a:t>Hezemus</a:t>
            </a:r>
            <a:r>
              <a:rPr lang="fr-FR" b="1" i="1" dirty="0" smtClean="0"/>
              <a:t>, confit </a:t>
            </a:r>
            <a:r>
              <a:rPr lang="fr-FR" b="1" i="1" dirty="0" err="1" smtClean="0"/>
              <a:t>haduras</a:t>
            </a:r>
            <a:r>
              <a:rPr lang="fr-FR" b="1" i="1" dirty="0" smtClean="0"/>
              <a:t>.»</a:t>
            </a:r>
            <a:endParaRPr lang="fr-F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irque amicu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1480"/>
            <a:ext cx="1357322" cy="1796190"/>
          </a:xfrm>
          <a:prstGeom prst="rect">
            <a:avLst/>
          </a:prstGeom>
        </p:spPr>
      </p:pic>
      <p:pic>
        <p:nvPicPr>
          <p:cNvPr id="11" name="Image 10" descr="dix-minutes-a-perd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5286388"/>
            <a:ext cx="928694" cy="1391726"/>
          </a:xfrm>
          <a:prstGeom prst="rect">
            <a:avLst/>
          </a:prstGeom>
        </p:spPr>
      </p:pic>
      <p:pic>
        <p:nvPicPr>
          <p:cNvPr id="12" name="Image 11" descr="L-accid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4929198"/>
            <a:ext cx="1404936" cy="1404936"/>
          </a:xfrm>
          <a:prstGeom prst="rect">
            <a:avLst/>
          </a:prstGeom>
        </p:spPr>
      </p:pic>
      <p:pic>
        <p:nvPicPr>
          <p:cNvPr id="13" name="Image 12" descr="Le-marche-rev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240" y="3500438"/>
            <a:ext cx="1428760" cy="1428760"/>
          </a:xfrm>
          <a:prstGeom prst="rect">
            <a:avLst/>
          </a:prstGeom>
        </p:spPr>
      </p:pic>
      <p:pic>
        <p:nvPicPr>
          <p:cNvPr id="14" name="Image 13" descr="Les-vrais-filles-et-les-vraies-garcon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8116" y="142852"/>
            <a:ext cx="1285884" cy="1285884"/>
          </a:xfrm>
          <a:prstGeom prst="rect">
            <a:avLst/>
          </a:prstGeom>
        </p:spPr>
      </p:pic>
      <p:pic>
        <p:nvPicPr>
          <p:cNvPr id="15" name="Image 14" descr="L-aveugle-a-la-voix-d-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15272" y="1571612"/>
            <a:ext cx="1257932" cy="1571612"/>
          </a:xfrm>
          <a:prstGeom prst="rect">
            <a:avLst/>
          </a:prstGeom>
        </p:spPr>
      </p:pic>
      <p:pic>
        <p:nvPicPr>
          <p:cNvPr id="16" name="Image 15" descr="capitaine-rosali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2928934"/>
            <a:ext cx="1071570" cy="1251834"/>
          </a:xfrm>
          <a:prstGeom prst="rect">
            <a:avLst/>
          </a:prstGeom>
        </p:spPr>
      </p:pic>
      <p:cxnSp>
        <p:nvCxnSpPr>
          <p:cNvPr id="18" name="Connecteur droit 17"/>
          <p:cNvCxnSpPr/>
          <p:nvPr/>
        </p:nvCxnSpPr>
        <p:spPr>
          <a:xfrm rot="5400000">
            <a:off x="-1571644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4144190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357422" y="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INDICES « OBJET»</a:t>
            </a:r>
            <a:endParaRPr lang="fr-FR" sz="2400" dirty="0"/>
          </a:p>
        </p:txBody>
      </p:sp>
      <p:pic>
        <p:nvPicPr>
          <p:cNvPr id="17" name="Image 16" descr="9 SVG Svg de Couronne roi Svg Svg de la Reine princesse image 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9058" y="4857760"/>
            <a:ext cx="2019300" cy="161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 22" descr="Neuf Femmes Royal Stewart Tartan Écossais Mini Billie Kilt Mod Jupe Tailles  6-18UK - Multi, 22 UK : Amazon.fr: Vêtements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795094">
            <a:off x="2149972" y="2216013"/>
            <a:ext cx="141562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23" descr="https://m.media-amazon.com/images/I/81PfNcK5lRL._AC_SL1050_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03920">
            <a:off x="5771296" y="627768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 24" descr="Blog philatélie: Affranchissement gratuit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 rot="1023302">
            <a:off x="5598710" y="3312653"/>
            <a:ext cx="1857375" cy="143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Image 25" descr="Tissu chambray tencel bleu clair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0467928">
            <a:off x="2138421" y="4524834"/>
            <a:ext cx="1509571" cy="154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Image 26" descr="https://m.media-amazon.com/images/I/61YJYPj0HIL._AC_SL1500_.jp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20955195">
            <a:off x="4207181" y="2335184"/>
            <a:ext cx="742693" cy="228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mploi du temps: 6ème anné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857488" y="857232"/>
            <a:ext cx="24765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cirque amicu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42918"/>
            <a:ext cx="1357322" cy="1796190"/>
          </a:xfrm>
          <a:prstGeom prst="rect">
            <a:avLst/>
          </a:prstGeom>
        </p:spPr>
      </p:pic>
      <p:pic>
        <p:nvPicPr>
          <p:cNvPr id="10" name="Image 9" descr="dix-minutes-a-perd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5072074"/>
            <a:ext cx="928694" cy="1391726"/>
          </a:xfrm>
          <a:prstGeom prst="rect">
            <a:avLst/>
          </a:prstGeom>
        </p:spPr>
      </p:pic>
      <p:pic>
        <p:nvPicPr>
          <p:cNvPr id="11" name="Image 10" descr="L-accid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4857760"/>
            <a:ext cx="1404936" cy="1404936"/>
          </a:xfrm>
          <a:prstGeom prst="rect">
            <a:avLst/>
          </a:prstGeom>
        </p:spPr>
      </p:pic>
      <p:pic>
        <p:nvPicPr>
          <p:cNvPr id="12" name="Image 11" descr="Le-marche-rev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240" y="3357562"/>
            <a:ext cx="1428760" cy="1428760"/>
          </a:xfrm>
          <a:prstGeom prst="rect">
            <a:avLst/>
          </a:prstGeom>
        </p:spPr>
      </p:pic>
      <p:pic>
        <p:nvPicPr>
          <p:cNvPr id="13" name="Image 12" descr="Les-vrais-filles-et-les-vraies-garcon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5272" y="142852"/>
            <a:ext cx="1285884" cy="1285884"/>
          </a:xfrm>
          <a:prstGeom prst="rect">
            <a:avLst/>
          </a:prstGeom>
        </p:spPr>
      </p:pic>
      <p:pic>
        <p:nvPicPr>
          <p:cNvPr id="14" name="Image 13" descr="L-aveugle-a-la-voix-d-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43834" y="1643050"/>
            <a:ext cx="1257932" cy="1571612"/>
          </a:xfrm>
          <a:prstGeom prst="rect">
            <a:avLst/>
          </a:prstGeom>
        </p:spPr>
      </p:pic>
      <p:pic>
        <p:nvPicPr>
          <p:cNvPr id="15" name="Image 14" descr="capitaine-rosali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2928934"/>
            <a:ext cx="1071570" cy="1251834"/>
          </a:xfrm>
          <a:prstGeom prst="rect">
            <a:avLst/>
          </a:prstGeom>
        </p:spPr>
      </p:pic>
      <p:cxnSp>
        <p:nvCxnSpPr>
          <p:cNvPr id="17" name="Connecteur droit 16"/>
          <p:cNvCxnSpPr/>
          <p:nvPr/>
        </p:nvCxnSpPr>
        <p:spPr>
          <a:xfrm rot="5400000">
            <a:off x="-1500206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4072752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357422" y="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INDICES «</a:t>
            </a:r>
            <a:r>
              <a:rPr lang="fr-FR" sz="2400" smtClean="0"/>
              <a:t> LIVRE EN RESEAU»</a:t>
            </a:r>
            <a:endParaRPr lang="fr-FR" sz="2400" dirty="0"/>
          </a:p>
        </p:txBody>
      </p:sp>
      <p:pic>
        <p:nvPicPr>
          <p:cNvPr id="16" name="Image 15" descr="Le joueur de flûte de Hamelin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20832896">
            <a:off x="2163068" y="3163208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Le choix de Dana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 rot="928518">
            <a:off x="5985793" y="3045285"/>
            <a:ext cx="10953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 21" descr="Cheval de guerre : Morpurgo,Michael, Place,François, Dupuis,André:  Amazon.fr: Livres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12754">
            <a:off x="3250161" y="4927889"/>
            <a:ext cx="1057275" cy="151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 22" descr="https://images-na.ssl-images-amazon.com/images/I/41SdewNvitL._SX332_BO1,204,203,200_.jpg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14942" y="857232"/>
            <a:ext cx="1009650" cy="150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23" descr="MétoMéto - tome 1 La maison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 rot="20715494">
            <a:off x="2071670" y="128586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Jack et la grande aventure du Cochon de Noë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000496" y="2560622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e Fantôme du Cirque d'Hiver - relié - Fred Bernard, François Roca - Achat  Livre | fnac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000628" y="4857760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42</Words>
  <Application>Microsoft Office PowerPoint</Application>
  <PresentationFormat>Affichage à l'écran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Consignes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18</cp:revision>
  <dcterms:created xsi:type="dcterms:W3CDTF">2022-01-04T13:08:18Z</dcterms:created>
  <dcterms:modified xsi:type="dcterms:W3CDTF">2022-04-26T06:38:39Z</dcterms:modified>
</cp:coreProperties>
</file>