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6" r:id="rId4"/>
    <p:sldId id="258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0C0F2-60A2-48D0-A257-9334E06A4058}" type="datetimeFigureOut">
              <a:rPr lang="fr-FR" smtClean="0"/>
              <a:pPr/>
              <a:t>26/04/2022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A071-9D98-4D2C-97FF-4852673486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0C0F2-60A2-48D0-A257-9334E06A4058}" type="datetimeFigureOut">
              <a:rPr lang="fr-FR" smtClean="0"/>
              <a:pPr/>
              <a:t>26/04/2022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A071-9D98-4D2C-97FF-4852673486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0C0F2-60A2-48D0-A257-9334E06A4058}" type="datetimeFigureOut">
              <a:rPr lang="fr-FR" smtClean="0"/>
              <a:pPr/>
              <a:t>26/04/2022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A071-9D98-4D2C-97FF-4852673486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0C0F2-60A2-48D0-A257-9334E06A4058}" type="datetimeFigureOut">
              <a:rPr lang="fr-FR" smtClean="0"/>
              <a:pPr/>
              <a:t>26/04/2022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A071-9D98-4D2C-97FF-4852673486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0C0F2-60A2-48D0-A257-9334E06A4058}" type="datetimeFigureOut">
              <a:rPr lang="fr-FR" smtClean="0"/>
              <a:pPr/>
              <a:t>26/04/2022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A071-9D98-4D2C-97FF-4852673486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0C0F2-60A2-48D0-A257-9334E06A4058}" type="datetimeFigureOut">
              <a:rPr lang="fr-FR" smtClean="0"/>
              <a:pPr/>
              <a:t>26/04/2022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A071-9D98-4D2C-97FF-4852673486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0C0F2-60A2-48D0-A257-9334E06A4058}" type="datetimeFigureOut">
              <a:rPr lang="fr-FR" smtClean="0"/>
              <a:pPr/>
              <a:t>26/04/2022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A071-9D98-4D2C-97FF-4852673486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0C0F2-60A2-48D0-A257-9334E06A4058}" type="datetimeFigureOut">
              <a:rPr lang="fr-FR" smtClean="0"/>
              <a:pPr/>
              <a:t>26/04/2022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A071-9D98-4D2C-97FF-4852673486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0C0F2-60A2-48D0-A257-9334E06A4058}" type="datetimeFigureOut">
              <a:rPr lang="fr-FR" smtClean="0"/>
              <a:pPr/>
              <a:t>26/04/2022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A071-9D98-4D2C-97FF-4852673486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0C0F2-60A2-48D0-A257-9334E06A4058}" type="datetimeFigureOut">
              <a:rPr lang="fr-FR" smtClean="0"/>
              <a:pPr/>
              <a:t>26/04/2022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A071-9D98-4D2C-97FF-4852673486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0C0F2-60A2-48D0-A257-9334E06A4058}" type="datetimeFigureOut">
              <a:rPr lang="fr-FR" smtClean="0"/>
              <a:pPr/>
              <a:t>26/04/2022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A071-9D98-4D2C-97FF-4852673486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0C0F2-60A2-48D0-A257-9334E06A4058}" type="datetimeFigureOut">
              <a:rPr lang="fr-FR" smtClean="0"/>
              <a:pPr/>
              <a:t>26/04/2022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6A071-9D98-4D2C-97FF-4852673486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3" Type="http://schemas.openxmlformats.org/officeDocument/2006/relationships/image" Target="../media/image8.jpe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6.jpeg"/><Relationship Id="rId9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3.jpeg"/><Relationship Id="rId7" Type="http://schemas.openxmlformats.org/officeDocument/2006/relationships/image" Target="../media/image21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10" Type="http://schemas.openxmlformats.org/officeDocument/2006/relationships/image" Target="../media/image24.jpeg"/><Relationship Id="rId4" Type="http://schemas.openxmlformats.org/officeDocument/2006/relationships/image" Target="../media/image5.jpeg"/><Relationship Id="rId9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INDICES EN VRAC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786190"/>
            <a:ext cx="8229600" cy="2339973"/>
          </a:xfrm>
        </p:spPr>
        <p:txBody>
          <a:bodyPr/>
          <a:lstStyle/>
          <a:p>
            <a:pPr algn="ctr">
              <a:buNone/>
            </a:pPr>
            <a:r>
              <a:rPr lang="fr-FR" dirty="0" smtClean="0"/>
              <a:t>INDICES « EXTRAIT»</a:t>
            </a:r>
          </a:p>
          <a:p>
            <a:pPr algn="ctr">
              <a:buNone/>
            </a:pPr>
            <a:r>
              <a:rPr lang="fr-FR" dirty="0" smtClean="0"/>
              <a:t>INDICES « OBJET »</a:t>
            </a:r>
          </a:p>
          <a:p>
            <a:pPr algn="ctr">
              <a:buNone/>
            </a:pPr>
            <a:r>
              <a:rPr lang="fr-FR" dirty="0" smtClean="0"/>
              <a:t>INDICES «</a:t>
            </a:r>
            <a:r>
              <a:rPr lang="fr-FR" smtClean="0"/>
              <a:t> LIVRE EN RESEAU</a:t>
            </a:r>
            <a:r>
              <a:rPr lang="fr-FR" dirty="0" smtClean="0"/>
              <a:t> »</a:t>
            </a:r>
            <a:endParaRPr lang="fr-FR" dirty="0"/>
          </a:p>
        </p:txBody>
      </p:sp>
      <p:pic>
        <p:nvPicPr>
          <p:cNvPr id="5" name="Image 4" descr="capitaine-rosal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2000240"/>
            <a:ext cx="1071570" cy="1251834"/>
          </a:xfrm>
          <a:prstGeom prst="rect">
            <a:avLst/>
          </a:prstGeom>
        </p:spPr>
      </p:pic>
      <p:pic>
        <p:nvPicPr>
          <p:cNvPr id="6" name="Image 5" descr="cirque amicus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57290" y="1500174"/>
            <a:ext cx="1357322" cy="1796190"/>
          </a:xfrm>
          <a:prstGeom prst="rect">
            <a:avLst/>
          </a:prstGeom>
        </p:spPr>
      </p:pic>
      <p:pic>
        <p:nvPicPr>
          <p:cNvPr id="7" name="Image 6" descr="dix-minutes-a-perdr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28926" y="1857364"/>
            <a:ext cx="928694" cy="1391726"/>
          </a:xfrm>
          <a:prstGeom prst="rect">
            <a:avLst/>
          </a:prstGeom>
        </p:spPr>
      </p:pic>
      <p:pic>
        <p:nvPicPr>
          <p:cNvPr id="8" name="Image 7" descr="L-accident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29058" y="1857364"/>
            <a:ext cx="1404936" cy="1404936"/>
          </a:xfrm>
          <a:prstGeom prst="rect">
            <a:avLst/>
          </a:prstGeom>
        </p:spPr>
      </p:pic>
      <p:pic>
        <p:nvPicPr>
          <p:cNvPr id="9" name="Image 8" descr="Le-marche-reves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72066" y="1857364"/>
            <a:ext cx="1428760" cy="1428760"/>
          </a:xfrm>
          <a:prstGeom prst="rect">
            <a:avLst/>
          </a:prstGeom>
        </p:spPr>
      </p:pic>
      <p:pic>
        <p:nvPicPr>
          <p:cNvPr id="10" name="Image 9" descr="Les-vrais-filles-et-les-vraies-garcons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57950" y="1928802"/>
            <a:ext cx="1285884" cy="1285884"/>
          </a:xfrm>
          <a:prstGeom prst="rect">
            <a:avLst/>
          </a:prstGeom>
        </p:spPr>
      </p:pic>
      <p:pic>
        <p:nvPicPr>
          <p:cNvPr id="11" name="Image 10" descr="L-aveugle-a-la-voix-d-or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643834" y="1643050"/>
            <a:ext cx="1257932" cy="157161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Consignes</a:t>
            </a:r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idx="1"/>
          </p:nvPr>
        </p:nvSpPr>
        <p:spPr>
          <a:xfrm>
            <a:off x="500034" y="2643182"/>
            <a:ext cx="8229600" cy="3525831"/>
          </a:xfrm>
        </p:spPr>
        <p:txBody>
          <a:bodyPr/>
          <a:lstStyle/>
          <a:p>
            <a:pPr>
              <a:buNone/>
            </a:pPr>
            <a:r>
              <a:rPr lang="fr-FR" dirty="0" smtClean="0"/>
              <a:t>Deux diapos présentent des indices « en vrac ». Il y a trois indices pour chaque livre situé sur le fond bleu. </a:t>
            </a:r>
          </a:p>
          <a:p>
            <a:pPr>
              <a:buNone/>
            </a:pPr>
            <a:r>
              <a:rPr lang="fr-FR" dirty="0" smtClean="0"/>
              <a:t>Déplace les indices et place-les sous les bons livres. Argumente tes choix. 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necteur droit 21"/>
          <p:cNvCxnSpPr/>
          <p:nvPr/>
        </p:nvCxnSpPr>
        <p:spPr>
          <a:xfrm>
            <a:off x="0" y="178592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0" y="0"/>
            <a:ext cx="9144000" cy="1785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 descr="L-accide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92" y="0"/>
            <a:ext cx="1643074" cy="1643074"/>
          </a:xfrm>
          <a:prstGeom prst="rect">
            <a:avLst/>
          </a:prstGeom>
        </p:spPr>
      </p:pic>
      <p:pic>
        <p:nvPicPr>
          <p:cNvPr id="18" name="Image 17" descr="L-aveugle-a-la-voix-d-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2066" y="0"/>
            <a:ext cx="1357322" cy="1695786"/>
          </a:xfrm>
          <a:prstGeom prst="rect">
            <a:avLst/>
          </a:prstGeom>
        </p:spPr>
      </p:pic>
      <p:pic>
        <p:nvPicPr>
          <p:cNvPr id="17" name="Image 16" descr="Les-vrais-filles-et-les-vraies-garcon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488" y="0"/>
            <a:ext cx="1643074" cy="1643074"/>
          </a:xfrm>
          <a:prstGeom prst="rect">
            <a:avLst/>
          </a:prstGeom>
        </p:spPr>
      </p:pic>
      <p:pic>
        <p:nvPicPr>
          <p:cNvPr id="16" name="Image 15" descr="capitaine-rosali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910" y="0"/>
            <a:ext cx="1500198" cy="1752567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357158" y="2786058"/>
            <a:ext cx="200026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i="1" dirty="0" smtClean="0"/>
              <a:t>« Mort en héros au combat ! »</a:t>
            </a:r>
            <a:endParaRPr lang="fr-FR" dirty="0"/>
          </a:p>
        </p:txBody>
      </p:sp>
      <p:pic>
        <p:nvPicPr>
          <p:cNvPr id="11" name="Image 10" descr="Blog philatélie: Affranchissement gratuit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57620" y="5214950"/>
            <a:ext cx="1857375" cy="1434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age 11" descr="Cheval de guerre : Morpurgo,Michael, Place,François, Dupuis,André:  Amazon.fr: Livres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86710" y="1928802"/>
            <a:ext cx="1057275" cy="1518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ZoneTexte 12"/>
          <p:cNvSpPr txBox="1"/>
          <p:nvPr/>
        </p:nvSpPr>
        <p:spPr>
          <a:xfrm>
            <a:off x="6429388" y="4929198"/>
            <a:ext cx="2286016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i="1" dirty="0" smtClean="0"/>
              <a:t>« Nous devons garantir l’intégrité physique, psychique et psychologique de nos clients. »</a:t>
            </a:r>
            <a:endParaRPr lang="fr-FR" dirty="0"/>
          </a:p>
        </p:txBody>
      </p:sp>
      <p:pic>
        <p:nvPicPr>
          <p:cNvPr id="14" name="Image 13" descr="https://m.media-amazon.com/images/I/61YJYPj0HIL._AC_SL1500_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 rot="19437711">
            <a:off x="619900" y="3498043"/>
            <a:ext cx="492512" cy="153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age 14" descr="MétoMéto - tome 1 La maison"/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571736" y="1928802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ZoneTexte 19"/>
          <p:cNvSpPr txBox="1"/>
          <p:nvPr/>
        </p:nvSpPr>
        <p:spPr>
          <a:xfrm>
            <a:off x="357158" y="5715016"/>
            <a:ext cx="2643206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i="1" dirty="0" smtClean="0"/>
              <a:t>« J’ai une visite à rendre à celui qui m’a élevé autrefois </a:t>
            </a:r>
            <a:r>
              <a:rPr lang="fr-FR" b="1" i="1" dirty="0" smtClean="0"/>
              <a:t>»</a:t>
            </a:r>
            <a:endParaRPr lang="fr-FR" dirty="0"/>
          </a:p>
        </p:txBody>
      </p:sp>
      <p:pic>
        <p:nvPicPr>
          <p:cNvPr id="23" name="Image 22" descr="9 SVG Svg de Couronne roi Svg Svg de la Reine princesse image 1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000892" y="3643314"/>
            <a:ext cx="1295402" cy="1021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Image 23" descr="Le joueur de flûte de Hamelin"/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857356" y="3786190"/>
            <a:ext cx="16573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ZoneTexte 24"/>
          <p:cNvSpPr txBox="1"/>
          <p:nvPr/>
        </p:nvSpPr>
        <p:spPr>
          <a:xfrm>
            <a:off x="4572000" y="2000240"/>
            <a:ext cx="2214578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i="1" dirty="0" smtClean="0"/>
              <a:t>« Je proposai de baptiser le journal MAJ MAG. »</a:t>
            </a:r>
            <a:endParaRPr lang="fr-FR" dirty="0"/>
          </a:p>
        </p:txBody>
      </p:sp>
      <p:pic>
        <p:nvPicPr>
          <p:cNvPr id="26" name="Image 25" descr="Neuf Femmes Royal Stewart Tartan Écossais Mini Billie Kilt Mod Jupe Tailles  6-18UK - Multi, 22 UK : Amazon.fr: Vêtements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29058" y="3571876"/>
            <a:ext cx="1344190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Image 26" descr="Le choix de Dana"/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857884" y="3071810"/>
            <a:ext cx="1095375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Connecteur droit 21"/>
          <p:cNvCxnSpPr/>
          <p:nvPr/>
        </p:nvCxnSpPr>
        <p:spPr>
          <a:xfrm>
            <a:off x="0" y="1785926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0" y="0"/>
            <a:ext cx="9144000" cy="1785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4" name="Image 23" descr="cirque amicu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0"/>
            <a:ext cx="1285884" cy="1701654"/>
          </a:xfrm>
          <a:prstGeom prst="rect">
            <a:avLst/>
          </a:prstGeom>
        </p:spPr>
      </p:pic>
      <p:pic>
        <p:nvPicPr>
          <p:cNvPr id="23" name="Image 22" descr="dix-minutes-a-perdr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9058" y="0"/>
            <a:ext cx="1144072" cy="1714488"/>
          </a:xfrm>
          <a:prstGeom prst="rect">
            <a:avLst/>
          </a:prstGeom>
        </p:spPr>
      </p:pic>
      <p:pic>
        <p:nvPicPr>
          <p:cNvPr id="21" name="Image 20" descr="Le-marche-rev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976" y="0"/>
            <a:ext cx="1714512" cy="1714512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571604" y="4429132"/>
            <a:ext cx="278608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i="1" dirty="0" smtClean="0"/>
              <a:t>« Ceci est mon histoire</a:t>
            </a:r>
            <a:r>
              <a:rPr lang="fr-FR" b="1" dirty="0" smtClean="0"/>
              <a:t> »</a:t>
            </a:r>
            <a:endParaRPr lang="fr-FR" dirty="0"/>
          </a:p>
        </p:txBody>
      </p:sp>
      <p:pic>
        <p:nvPicPr>
          <p:cNvPr id="8" name="Image 7" descr="https://m.media-amazon.com/images/I/81PfNcK5lRL._AC_SL1050_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768" y="3071810"/>
            <a:ext cx="140017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Dix minutes de dingu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43702" y="5072074"/>
            <a:ext cx="1500198" cy="1500198"/>
          </a:xfrm>
          <a:prstGeom prst="rect">
            <a:avLst/>
          </a:prstGeom>
          <a:noFill/>
        </p:spPr>
      </p:pic>
      <p:sp>
        <p:nvSpPr>
          <p:cNvPr id="10" name="ZoneTexte 9"/>
          <p:cNvSpPr txBox="1"/>
          <p:nvPr/>
        </p:nvSpPr>
        <p:spPr>
          <a:xfrm>
            <a:off x="6643702" y="2000240"/>
            <a:ext cx="214314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i="1" dirty="0" smtClean="0"/>
              <a:t>« </a:t>
            </a:r>
            <a:r>
              <a:rPr lang="fr-FR" i="1" dirty="0" err="1" smtClean="0"/>
              <a:t>Hezemus</a:t>
            </a:r>
            <a:r>
              <a:rPr lang="fr-FR" i="1" dirty="0" smtClean="0"/>
              <a:t>, confit </a:t>
            </a:r>
            <a:r>
              <a:rPr lang="fr-FR" i="1" dirty="0" err="1" smtClean="0"/>
              <a:t>haduras</a:t>
            </a:r>
            <a:r>
              <a:rPr lang="fr-FR" i="1" dirty="0" smtClean="0"/>
              <a:t>.»</a:t>
            </a:r>
            <a:endParaRPr lang="fr-FR" dirty="0"/>
          </a:p>
        </p:txBody>
      </p:sp>
      <p:pic>
        <p:nvPicPr>
          <p:cNvPr id="2051" name="Picture 3" descr="Emploi du temps: 6ème anné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357554" y="2285992"/>
            <a:ext cx="2476500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Jack et la grande aventure du Cochon de Noël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282" y="5072074"/>
            <a:ext cx="1346200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ZoneTexte 12"/>
          <p:cNvSpPr txBox="1"/>
          <p:nvPr/>
        </p:nvSpPr>
        <p:spPr>
          <a:xfrm>
            <a:off x="3500430" y="5643578"/>
            <a:ext cx="271464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smtClean="0"/>
              <a:t>« Je crois que j’ai joué mon rôle »</a:t>
            </a:r>
            <a:endParaRPr lang="fr-FR" dirty="0"/>
          </a:p>
        </p:txBody>
      </p:sp>
      <p:pic>
        <p:nvPicPr>
          <p:cNvPr id="14" name="Image 13" descr="Tissu chambray tencel bleu clair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1472" y="2143116"/>
            <a:ext cx="140017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Le Fantôme du Cirque d'Hiver - relié - Fred Bernard, François Roca - Achat  Livre | fnac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857752" y="3857628"/>
            <a:ext cx="1571636" cy="1571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19</Words>
  <Application>Microsoft Office PowerPoint</Application>
  <PresentationFormat>Affichage à l'écran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INDICES EN VRAC</vt:lpstr>
      <vt:lpstr>Consignes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Utilisateur Windows</dc:creator>
  <cp:lastModifiedBy>Utilisateur Windows</cp:lastModifiedBy>
  <cp:revision>15</cp:revision>
  <dcterms:created xsi:type="dcterms:W3CDTF">2022-01-04T13:06:48Z</dcterms:created>
  <dcterms:modified xsi:type="dcterms:W3CDTF">2022-04-26T06:50:38Z</dcterms:modified>
</cp:coreProperties>
</file>