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5.jpe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0.jpeg"/><Relationship Id="rId5" Type="http://schemas.openxmlformats.org/officeDocument/2006/relationships/image" Target="../media/image4.jpeg"/><Relationship Id="rId10" Type="http://schemas.openxmlformats.org/officeDocument/2006/relationships/image" Target="../media/image19.gif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5.jpeg"/><Relationship Id="rId5" Type="http://schemas.openxmlformats.org/officeDocument/2006/relationships/image" Target="../media/image4.jpeg"/><Relationship Id="rId10" Type="http://schemas.openxmlformats.org/officeDocument/2006/relationships/image" Target="../media/image24.png"/><Relationship Id="rId4" Type="http://schemas.openxmlformats.org/officeDocument/2006/relationships/image" Target="../media/image3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30.jpeg"/><Relationship Id="rId5" Type="http://schemas.openxmlformats.org/officeDocument/2006/relationships/image" Target="../media/image4.jpeg"/><Relationship Id="rId10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233997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dirty="0" smtClean="0"/>
              <a:t>INDICES « PERSONNAGE »</a:t>
            </a:r>
          </a:p>
          <a:p>
            <a:pPr algn="ctr">
              <a:buNone/>
            </a:pPr>
            <a:r>
              <a:rPr lang="fr-FR" dirty="0" smtClean="0"/>
              <a:t>INDICES « LIEU »</a:t>
            </a:r>
          </a:p>
          <a:p>
            <a:pPr algn="ctr">
              <a:buNone/>
            </a:pPr>
            <a:r>
              <a:rPr lang="fr-FR" dirty="0" smtClean="0"/>
              <a:t>INDICES « CHRONOLOGIE»</a:t>
            </a:r>
          </a:p>
          <a:p>
            <a:pPr algn="ctr">
              <a:buNone/>
            </a:pPr>
            <a:r>
              <a:rPr lang="fr-FR" dirty="0" smtClean="0"/>
              <a:t>INDICES « ACTION » </a:t>
            </a:r>
          </a:p>
          <a:p>
            <a:pPr algn="ctr">
              <a:buNone/>
            </a:pPr>
            <a:r>
              <a:rPr lang="fr-FR" dirty="0" smtClean="0"/>
              <a:t>INDICES « EXTRAIT»</a:t>
            </a:r>
          </a:p>
          <a:p>
            <a:pPr algn="ctr">
              <a:buNone/>
            </a:pPr>
            <a:r>
              <a:rPr lang="fr-FR" dirty="0" smtClean="0"/>
              <a:t>INDICES « LIVRE EN RESEAU »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0" name="Image 9" descr="Les-vrais-filles-et-les-vraies-gar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1500198" cy="1500198"/>
          </a:xfrm>
          <a:prstGeom prst="rect">
            <a:avLst/>
          </a:prstGeom>
        </p:spPr>
      </p:pic>
      <p:pic>
        <p:nvPicPr>
          <p:cNvPr id="11" name="Image 10" descr="L-aveugle-a-la-voix-d-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5" y="1428736"/>
            <a:ext cx="1429471" cy="1785926"/>
          </a:xfrm>
          <a:prstGeom prst="rect">
            <a:avLst/>
          </a:prstGeom>
        </p:spPr>
      </p:pic>
      <p:pic>
        <p:nvPicPr>
          <p:cNvPr id="1026" name="Picture 2" descr="E:\Documents\LIRE\LIRE-IMAGES\Premières couverture traitées\L-age-du-fond-des-ver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718934"/>
            <a:ext cx="1071570" cy="1567171"/>
          </a:xfrm>
          <a:prstGeom prst="rect">
            <a:avLst/>
          </a:prstGeom>
          <a:noFill/>
        </p:spPr>
      </p:pic>
      <p:pic>
        <p:nvPicPr>
          <p:cNvPr id="1027" name="Picture 3" descr="E:\Documents\LIRE\LIRE-IMAGES\Premières couverture traitées\Je-m-appelle-Wlodjimye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643050"/>
            <a:ext cx="1190620" cy="1613290"/>
          </a:xfrm>
          <a:prstGeom prst="rect">
            <a:avLst/>
          </a:prstGeom>
          <a:noFill/>
        </p:spPr>
      </p:pic>
      <p:pic>
        <p:nvPicPr>
          <p:cNvPr id="1028" name="Picture 4" descr="E:\Documents\LIRE\LIRE-IMAGES\Premières couverture traitées\Des-bleus-au-cartab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643050"/>
            <a:ext cx="1666864" cy="1666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2583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Six diapos présentent des familles d’indices.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Déplace les indices et place-les à côté des bons livres. Argumente tes choix.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071546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786058"/>
            <a:ext cx="1257932" cy="1571612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16200000" flipH="1">
            <a:off x="3821925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-132161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PERSONNAGE »</a:t>
            </a:r>
            <a:endParaRPr lang="fr-FR" sz="2400" dirty="0"/>
          </a:p>
        </p:txBody>
      </p:sp>
      <p:pic>
        <p:nvPicPr>
          <p:cNvPr id="24" name="Picture 2" descr="E:\Documents\LIRE\LIRE-IMAGES\Premières couverture traitées\L-age-du-fond-des-ver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929198"/>
            <a:ext cx="1071570" cy="1567171"/>
          </a:xfrm>
          <a:prstGeom prst="rect">
            <a:avLst/>
          </a:prstGeom>
          <a:noFill/>
        </p:spPr>
      </p:pic>
      <p:pic>
        <p:nvPicPr>
          <p:cNvPr id="25" name="Picture 3" descr="E:\Documents\LIRE\LIRE-IMAGES\Premières couverture traitées\Je-m-appelle-Wlodjimye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1190620" cy="1613290"/>
          </a:xfrm>
          <a:prstGeom prst="rect">
            <a:avLst/>
          </a:prstGeom>
          <a:noFill/>
        </p:spPr>
      </p:pic>
      <p:pic>
        <p:nvPicPr>
          <p:cNvPr id="26" name="Picture 4" descr="E:\Documents\LIRE\LIRE-IMAGES\Premières couverture traitées\Des-bleus-au-cartab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1595426" cy="1595426"/>
          </a:xfrm>
          <a:prstGeom prst="rect">
            <a:avLst/>
          </a:prstGeom>
          <a:noFill/>
        </p:spPr>
      </p:pic>
      <p:pic>
        <p:nvPicPr>
          <p:cNvPr id="27" name="Image 2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79955">
            <a:off x="2437520" y="1195154"/>
            <a:ext cx="1822514" cy="161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Sac À Dos Licorne – HappyLicorn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950339">
            <a:off x="5302586" y="4445339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https://www.eram.fr/media/catalog/product/cache/1/image/1800x/040ec09b1e35df139433887a97daa66f/W/W/mocassin-beige-en-cuir-velours-a-boucle-WWWERAM_10383580229_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714356"/>
            <a:ext cx="2286016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Nemo a 18 ans, anniversaire le 18 mai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4500570"/>
            <a:ext cx="153029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A 72 ans, elle vit avec 300 chats. Folle ? Non, passionnée ! (Photos) -  Cause animale - Wamiz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496" y="2857496"/>
            <a:ext cx="1657350" cy="19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071546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786058"/>
            <a:ext cx="1257932" cy="1571612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16200000" flipH="1">
            <a:off x="3821925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-132161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LIEU »</a:t>
            </a:r>
            <a:endParaRPr lang="fr-FR" sz="2400" dirty="0"/>
          </a:p>
        </p:txBody>
      </p:sp>
      <p:pic>
        <p:nvPicPr>
          <p:cNvPr id="24" name="Picture 2" descr="E:\Documents\LIRE\LIRE-IMAGES\Premières couverture traitées\L-age-du-fond-des-ver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929198"/>
            <a:ext cx="1071570" cy="1567171"/>
          </a:xfrm>
          <a:prstGeom prst="rect">
            <a:avLst/>
          </a:prstGeom>
          <a:noFill/>
        </p:spPr>
      </p:pic>
      <p:pic>
        <p:nvPicPr>
          <p:cNvPr id="25" name="Picture 3" descr="E:\Documents\LIRE\LIRE-IMAGES\Premières couverture traitées\Je-m-appelle-Wlodjimye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1190620" cy="1613290"/>
          </a:xfrm>
          <a:prstGeom prst="rect">
            <a:avLst/>
          </a:prstGeom>
          <a:noFill/>
        </p:spPr>
      </p:pic>
      <p:pic>
        <p:nvPicPr>
          <p:cNvPr id="26" name="Picture 4" descr="E:\Documents\LIRE\LIRE-IMAGES\Premières couverture traitées\Des-bleus-au-cartab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1595426" cy="1595426"/>
          </a:xfrm>
          <a:prstGeom prst="rect">
            <a:avLst/>
          </a:prstGeom>
          <a:noFill/>
        </p:spPr>
      </p:pic>
      <p:pic>
        <p:nvPicPr>
          <p:cNvPr id="12" name="Picture 2" descr="Zutkerque: l&amp;#39;école publique fermée jusqu&amp;#39;en juillet, l&amp;#39;école privée a  rouvert ce jeud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3510">
            <a:off x="3331308" y="3033971"/>
            <a:ext cx="2169967" cy="1220003"/>
          </a:xfrm>
          <a:prstGeom prst="rect">
            <a:avLst/>
          </a:prstGeom>
          <a:noFill/>
        </p:spPr>
      </p:pic>
      <p:pic>
        <p:nvPicPr>
          <p:cNvPr id="15" name="Image 14" descr="Chêne : tout savoir des racines à la feuille de chêne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54643">
            <a:off x="2141845" y="945459"/>
            <a:ext cx="2418975" cy="137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Le nouveau gymnase de Bar-sur-Seine est là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20791746">
            <a:off x="4694505" y="4918032"/>
            <a:ext cx="2516771" cy="134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Chroniques d'une surveillante de collège #12 : la claque - Le Point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1464414">
            <a:off x="4546206" y="2007604"/>
            <a:ext cx="2705100" cy="11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Amoureux des bancs publics - Jardins de Franc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86010">
            <a:off x="2317900" y="4571378"/>
            <a:ext cx="2133605" cy="16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071546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786058"/>
            <a:ext cx="1257932" cy="1571612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16200000" flipH="1">
            <a:off x="3821925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-132161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CHRONOLOGIE »</a:t>
            </a:r>
            <a:endParaRPr lang="fr-FR" sz="2400" dirty="0"/>
          </a:p>
        </p:txBody>
      </p:sp>
      <p:pic>
        <p:nvPicPr>
          <p:cNvPr id="24" name="Picture 2" descr="E:\Documents\LIRE\LIRE-IMAGES\Premières couverture traitées\L-age-du-fond-des-ver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929198"/>
            <a:ext cx="1071570" cy="1567171"/>
          </a:xfrm>
          <a:prstGeom prst="rect">
            <a:avLst/>
          </a:prstGeom>
          <a:noFill/>
        </p:spPr>
      </p:pic>
      <p:pic>
        <p:nvPicPr>
          <p:cNvPr id="25" name="Picture 3" descr="E:\Documents\LIRE\LIRE-IMAGES\Premières couverture traitées\Je-m-appelle-Wlodjimye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1190620" cy="1613290"/>
          </a:xfrm>
          <a:prstGeom prst="rect">
            <a:avLst/>
          </a:prstGeom>
          <a:noFill/>
        </p:spPr>
      </p:pic>
      <p:pic>
        <p:nvPicPr>
          <p:cNvPr id="26" name="Picture 4" descr="E:\Documents\LIRE\LIRE-IMAGES\Premières couverture traitées\Des-bleus-au-cartab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1595426" cy="1595426"/>
          </a:xfrm>
          <a:prstGeom prst="rect">
            <a:avLst/>
          </a:prstGeom>
          <a:noFill/>
        </p:spPr>
      </p:pic>
      <p:pic>
        <p:nvPicPr>
          <p:cNvPr id="10" name="Image 9" descr="https://cdn.shopify.com/s/files/1/0549/9656/6169/products/tanzendes_maedchen_mit_tambour_1800x1800_cb4b812a-8734-46bc-b037-14c02979ea4e_2000x.jpg?v=162000753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6525">
            <a:off x="5857884" y="571480"/>
            <a:ext cx="100965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News société MLF 40 ans et tant à faire ? - Ell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56640">
            <a:off x="2494136" y="1035069"/>
            <a:ext cx="13411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Vacherin Mont d'Or AOP chaud - Notre Fromage Suiss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34073" y="2576512"/>
            <a:ext cx="2275854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arte Pologne : Plan Pologne - Routard.com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629368">
            <a:off x="4996296" y="4599538"/>
            <a:ext cx="2028825" cy="17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chatons sur toboggan glissent inexorablement - YouTub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rot="20626086">
            <a:off x="2401062" y="4703363"/>
            <a:ext cx="2197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071546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786058"/>
            <a:ext cx="1257932" cy="1571612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16200000" flipH="1">
            <a:off x="3821925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-132161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ACTION»</a:t>
            </a:r>
            <a:endParaRPr lang="fr-FR" sz="2400" dirty="0"/>
          </a:p>
        </p:txBody>
      </p:sp>
      <p:pic>
        <p:nvPicPr>
          <p:cNvPr id="24" name="Picture 2" descr="E:\Documents\LIRE\LIRE-IMAGES\Premières couverture traitées\L-age-du-fond-des-ver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929198"/>
            <a:ext cx="1071570" cy="1567171"/>
          </a:xfrm>
          <a:prstGeom prst="rect">
            <a:avLst/>
          </a:prstGeom>
          <a:noFill/>
        </p:spPr>
      </p:pic>
      <p:pic>
        <p:nvPicPr>
          <p:cNvPr id="25" name="Picture 3" descr="E:\Documents\LIRE\LIRE-IMAGES\Premières couverture traitées\Je-m-appelle-Wlodjimye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1190620" cy="1613290"/>
          </a:xfrm>
          <a:prstGeom prst="rect">
            <a:avLst/>
          </a:prstGeom>
          <a:noFill/>
        </p:spPr>
      </p:pic>
      <p:pic>
        <p:nvPicPr>
          <p:cNvPr id="26" name="Picture 4" descr="E:\Documents\LIRE\LIRE-IMAGES\Premières couverture traitées\Des-bleus-au-cartab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1595426" cy="1595426"/>
          </a:xfrm>
          <a:prstGeom prst="rect">
            <a:avLst/>
          </a:prstGeom>
          <a:noFill/>
        </p:spPr>
      </p:pic>
      <p:pic>
        <p:nvPicPr>
          <p:cNvPr id="10" name="Image 9" descr="Chanter a capella sur YouTube, une parade pour contourner les droits  d&amp;amp;#39;auteur?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26858">
            <a:off x="2290656" y="1434085"/>
            <a:ext cx="2247900" cy="126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fille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16759">
            <a:off x="4517061" y="4674786"/>
            <a:ext cx="24288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>
            <a:off x="3571868" y="4714884"/>
            <a:ext cx="1214446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Bagarre ko 6eme - YouTub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857232"/>
            <a:ext cx="2276475" cy="17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Pays de Galles — Wikipédia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32123">
            <a:off x="4792048" y="2932480"/>
            <a:ext cx="2246319" cy="129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Smash Academy a.s.b.l. - Smash academy - anniversaire boum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29363">
            <a:off x="2206603" y="3394275"/>
            <a:ext cx="2476499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071546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786058"/>
            <a:ext cx="1257932" cy="1571612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16200000" flipH="1">
            <a:off x="3821925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-132161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EXTRAIT »</a:t>
            </a:r>
            <a:endParaRPr lang="fr-FR" sz="2400" dirty="0"/>
          </a:p>
        </p:txBody>
      </p:sp>
      <p:pic>
        <p:nvPicPr>
          <p:cNvPr id="24" name="Picture 2" descr="E:\Documents\LIRE\LIRE-IMAGES\Premières couverture traitées\L-age-du-fond-des-ver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929198"/>
            <a:ext cx="1071570" cy="1567171"/>
          </a:xfrm>
          <a:prstGeom prst="rect">
            <a:avLst/>
          </a:prstGeom>
          <a:noFill/>
        </p:spPr>
      </p:pic>
      <p:pic>
        <p:nvPicPr>
          <p:cNvPr id="25" name="Picture 3" descr="E:\Documents\LIRE\LIRE-IMAGES\Premières couverture traitées\Je-m-appelle-Wlodjimye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1190620" cy="1613290"/>
          </a:xfrm>
          <a:prstGeom prst="rect">
            <a:avLst/>
          </a:prstGeom>
          <a:noFill/>
        </p:spPr>
      </p:pic>
      <p:pic>
        <p:nvPicPr>
          <p:cNvPr id="26" name="Picture 4" descr="E:\Documents\LIRE\LIRE-IMAGES\Premières couverture traitées\Des-bleus-au-cartab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1595426" cy="159542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214942" y="5643578"/>
            <a:ext cx="200026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« Je proposai de baptiser le journal MAJ MAG. »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28860" y="5000636"/>
            <a:ext cx="264320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« J’ai une visite à rendre à celui qui m’a élevé autrefois »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500562" y="3500438"/>
            <a:ext cx="242889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« </a:t>
            </a:r>
            <a:r>
              <a:rPr lang="fr-FR" b="1" i="1" dirty="0" smtClean="0"/>
              <a:t>Ils savent des choses que d’autres n’ont pas encore eu le temps d’apprendre ».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285984" y="2357430"/>
            <a:ext cx="264320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« Mon prénom, je ne l’aime pas, pourtant c’est le seul qui me va.  »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643438" y="1142984"/>
            <a:ext cx="242889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« Devenir populaire, c’est pas si facile »</a:t>
            </a:r>
          </a:p>
          <a:p>
            <a:endParaRPr lang="fr-F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071546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786058"/>
            <a:ext cx="1257932" cy="1571612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16200000" flipH="1">
            <a:off x="3821925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-132161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MISE EN RESEAU»</a:t>
            </a:r>
            <a:endParaRPr lang="fr-FR" sz="2400" dirty="0"/>
          </a:p>
        </p:txBody>
      </p:sp>
      <p:pic>
        <p:nvPicPr>
          <p:cNvPr id="24" name="Picture 2" descr="E:\Documents\LIRE\LIRE-IMAGES\Premières couverture traitées\L-age-du-fond-des-ver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929198"/>
            <a:ext cx="1071570" cy="1567171"/>
          </a:xfrm>
          <a:prstGeom prst="rect">
            <a:avLst/>
          </a:prstGeom>
          <a:noFill/>
        </p:spPr>
      </p:pic>
      <p:pic>
        <p:nvPicPr>
          <p:cNvPr id="25" name="Picture 3" descr="E:\Documents\LIRE\LIRE-IMAGES\Premières couverture traitées\Je-m-appelle-Wlodjimye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1190620" cy="1613290"/>
          </a:xfrm>
          <a:prstGeom prst="rect">
            <a:avLst/>
          </a:prstGeom>
          <a:noFill/>
        </p:spPr>
      </p:pic>
      <p:pic>
        <p:nvPicPr>
          <p:cNvPr id="26" name="Picture 4" descr="E:\Documents\LIRE\LIRE-IMAGES\Premières couverture traitées\Des-bleus-au-cartab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1595426" cy="1595426"/>
          </a:xfrm>
          <a:prstGeom prst="rect">
            <a:avLst/>
          </a:prstGeom>
          <a:noFill/>
        </p:spPr>
      </p:pic>
      <p:pic>
        <p:nvPicPr>
          <p:cNvPr id="10" name="Image 9" descr="Le joueur de flûte de Hameli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0832896">
            <a:off x="3520390" y="4806282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e choix de Dan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928518">
            <a:off x="2556770" y="1116460"/>
            <a:ext cx="1095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Isis, 13 ans, 1,60m, 82 kilo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3357562"/>
            <a:ext cx="1250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https://assolire.fr/wp-content/uploads/2019/06/Vachement-moi-site-300x300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2643182"/>
            <a:ext cx="1552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https://www.flammarion-jeunesse.fr/media/cache/couverture_medium/flammarion_img/Couvertures/978208025295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36625">
            <a:off x="5369902" y="1220138"/>
            <a:ext cx="1238250" cy="168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45</Words>
  <Application>Microsoft Office PowerPoint</Application>
  <PresentationFormat>Affichage à l'écran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INDICES EN FAMILLE</vt:lpstr>
      <vt:lpstr>Consignes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24</cp:revision>
  <dcterms:created xsi:type="dcterms:W3CDTF">2022-01-04T13:08:18Z</dcterms:created>
  <dcterms:modified xsi:type="dcterms:W3CDTF">2022-05-02T09:22:03Z</dcterms:modified>
</cp:coreProperties>
</file>