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6" r:id="rId6"/>
    <p:sldId id="26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7C3A-C0D3-429F-8363-4ACC3E2407FB}" type="datetimeFigureOut">
              <a:rPr lang="fr-FR" smtClean="0"/>
              <a:pPr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ocuments\LIRE\20-LIRE-Jurys\prix-litteraire-livres-magazine-497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82109" cy="6924145"/>
          </a:xfrm>
          <a:prstGeom prst="rect">
            <a:avLst/>
          </a:prstGeom>
          <a:noFill/>
        </p:spPr>
      </p:pic>
      <p:pic>
        <p:nvPicPr>
          <p:cNvPr id="4" name="Imag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857892"/>
            <a:ext cx="228601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14818"/>
            <a:ext cx="9507435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72264" y="28572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NIVEAU 1 </a:t>
            </a:r>
          </a:p>
        </p:txBody>
      </p:sp>
      <p:pic>
        <p:nvPicPr>
          <p:cNvPr id="1026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9425" y="5850595"/>
            <a:ext cx="2314575" cy="1007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2021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 LIVRES EN COMPETITION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335" y="6130418"/>
            <a:ext cx="1671665" cy="727582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0" y="592975"/>
            <a:ext cx="2644984" cy="28873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56" y="592975"/>
            <a:ext cx="2152867" cy="31063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32" y="614351"/>
            <a:ext cx="2690226" cy="28705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23" y="2479503"/>
            <a:ext cx="2127250" cy="29935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61" y="2515937"/>
            <a:ext cx="2045452" cy="2837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01" y="3396370"/>
            <a:ext cx="2016524" cy="283768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57" y="558439"/>
            <a:ext cx="2045452" cy="283793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26" y="166256"/>
            <a:ext cx="2337004" cy="337205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9" y="2979329"/>
            <a:ext cx="2251831" cy="24027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0" y="592975"/>
            <a:ext cx="2307234" cy="251861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2021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 LIVRES EN COMPETITION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120032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LE</a:t>
            </a:r>
            <a:r>
              <a:rPr kumimoji="0" lang="fr-FR" sz="7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LAUREAT EST </a:t>
            </a:r>
            <a:endParaRPr kumimoji="0" lang="fr-FR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2335" y="6130418"/>
            <a:ext cx="1671665" cy="727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 LAUREAT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335" y="6130418"/>
            <a:ext cx="1671665" cy="727582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250" y="489320"/>
            <a:ext cx="352150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2484"/>
            <a:ext cx="2251831" cy="24027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71" y="558439"/>
            <a:ext cx="1861370" cy="258252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01" y="226452"/>
            <a:ext cx="1805430" cy="26050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0" y="538224"/>
            <a:ext cx="1973482" cy="215428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 RESULTAT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02651"/>
              </p:ext>
            </p:extLst>
          </p:nvPr>
        </p:nvGraphicFramePr>
        <p:xfrm>
          <a:off x="0" y="2850994"/>
          <a:ext cx="9144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dirty="0" smtClean="0">
                          <a:solidFill>
                            <a:schemeClr val="tx1"/>
                          </a:solidFill>
                        </a:rPr>
                        <a:t>Tigre</a:t>
                      </a:r>
                    </a:p>
                    <a:p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1448 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dirty="0" smtClean="0">
                          <a:solidFill>
                            <a:schemeClr val="tx1"/>
                          </a:solidFill>
                        </a:rPr>
                        <a:t>Le grand voyage de Quenotte</a:t>
                      </a:r>
                    </a:p>
                    <a:p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1380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dirty="0" smtClean="0">
                          <a:solidFill>
                            <a:schemeClr val="tx1"/>
                          </a:solidFill>
                        </a:rPr>
                        <a:t>Lucky Joey</a:t>
                      </a:r>
                    </a:p>
                    <a:p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1368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dirty="0" smtClean="0">
                          <a:solidFill>
                            <a:schemeClr val="tx1"/>
                          </a:solidFill>
                        </a:rPr>
                        <a:t>Grand blanc</a:t>
                      </a:r>
                    </a:p>
                    <a:p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1344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dirty="0" smtClean="0">
                          <a:solidFill>
                            <a:schemeClr val="tx1"/>
                          </a:solidFill>
                        </a:rPr>
                        <a:t>L’arrivée</a:t>
                      </a:r>
                      <a:r>
                        <a:rPr lang="fr-FR" sz="2400" b="1" i="1" baseline="0" dirty="0" smtClean="0">
                          <a:solidFill>
                            <a:schemeClr val="tx1"/>
                          </a:solidFill>
                        </a:rPr>
                        <a:t> des </a:t>
                      </a:r>
                      <a:r>
                        <a:rPr lang="fr-FR" sz="2400" b="1" i="1" baseline="0" dirty="0" err="1" smtClean="0">
                          <a:solidFill>
                            <a:schemeClr val="tx1"/>
                          </a:solidFill>
                        </a:rPr>
                        <a:t>Capybaras</a:t>
                      </a:r>
                      <a:endParaRPr lang="fr-FR" sz="2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1230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2335" y="6130418"/>
            <a:ext cx="1671665" cy="727582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5009" y="291863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88" y="975362"/>
            <a:ext cx="1591558" cy="223966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41" y="674137"/>
            <a:ext cx="1849264" cy="1973236"/>
          </a:xfrm>
          <a:prstGeom prst="rect">
            <a:avLst/>
          </a:prstGeom>
        </p:spPr>
      </p:pic>
      <p:sp>
        <p:nvSpPr>
          <p:cNvPr id="2" name="Cœur 1"/>
          <p:cNvSpPr/>
          <p:nvPr/>
        </p:nvSpPr>
        <p:spPr>
          <a:xfrm>
            <a:off x="5511167" y="2950878"/>
            <a:ext cx="513921" cy="38017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œur 18"/>
          <p:cNvSpPr/>
          <p:nvPr/>
        </p:nvSpPr>
        <p:spPr>
          <a:xfrm>
            <a:off x="5532214" y="3862457"/>
            <a:ext cx="513921" cy="38017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œur 19"/>
          <p:cNvSpPr/>
          <p:nvPr/>
        </p:nvSpPr>
        <p:spPr>
          <a:xfrm>
            <a:off x="5544034" y="4657718"/>
            <a:ext cx="513921" cy="38017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œur 2"/>
          <p:cNvSpPr/>
          <p:nvPr/>
        </p:nvSpPr>
        <p:spPr>
          <a:xfrm>
            <a:off x="5585752" y="5476917"/>
            <a:ext cx="563136" cy="36382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œur 20"/>
          <p:cNvSpPr/>
          <p:nvPr/>
        </p:nvSpPr>
        <p:spPr>
          <a:xfrm>
            <a:off x="5663567" y="3103278"/>
            <a:ext cx="513921" cy="38017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œur 3"/>
          <p:cNvSpPr/>
          <p:nvPr/>
        </p:nvSpPr>
        <p:spPr>
          <a:xfrm>
            <a:off x="5592655" y="6213973"/>
            <a:ext cx="556233" cy="4151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œur 21"/>
          <p:cNvSpPr/>
          <p:nvPr/>
        </p:nvSpPr>
        <p:spPr>
          <a:xfrm>
            <a:off x="5815967" y="3255678"/>
            <a:ext cx="513921" cy="38017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ocuments\LIRE\20-LIRE-Jurys\prix-litteraire-livres-magazine-497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82109" cy="6924145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14818"/>
            <a:ext cx="9507435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>
                <a:latin typeface="Calibri" pitchFamily="34" charset="0"/>
                <a:cs typeface="Times New Roman" pitchFamily="18" charset="0"/>
              </a:rPr>
              <a:t>BRAVO A TOUS </a:t>
            </a:r>
            <a:r>
              <a:rPr lang="fr-FR" sz="2800" b="1" dirty="0">
                <a:latin typeface="Calibri" pitchFamily="34" charset="0"/>
                <a:cs typeface="Times New Roman" pitchFamily="18" charset="0"/>
              </a:rPr>
              <a:t>LES LECTEURS 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cs typeface="Times New Roman" pitchFamily="18" charset="0"/>
              </a:rPr>
              <a:t>BELLES LECTURES ESTIVALES!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A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BIENTÔT PEUT-ETRE POUR UN PROCHAIN JURY !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335" y="6130418"/>
            <a:ext cx="1671665" cy="727582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113</Words>
  <Application>Microsoft Office PowerPoint</Application>
  <PresentationFormat>Affichage à l'écran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chardina01</cp:lastModifiedBy>
  <cp:revision>20</cp:revision>
  <dcterms:created xsi:type="dcterms:W3CDTF">2021-06-06T15:57:42Z</dcterms:created>
  <dcterms:modified xsi:type="dcterms:W3CDTF">2022-06-13T13:47:18Z</dcterms:modified>
</cp:coreProperties>
</file>