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8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7C3A-C0D3-429F-8363-4ACC3E2407FB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\LIRE\20-LIRE-Jurys\prix-litteraire-livres-magazine-497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2109" cy="6924145"/>
          </a:xfrm>
          <a:prstGeom prst="rect">
            <a:avLst/>
          </a:prstGeom>
          <a:noFill/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68"/>
            <a:ext cx="221454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14818"/>
            <a:ext cx="9507435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72264" y="28572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NIVEAU 2 </a:t>
            </a:r>
          </a:p>
        </p:txBody>
      </p:sp>
      <p:pic>
        <p:nvPicPr>
          <p:cNvPr id="1026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191" y="5857892"/>
            <a:ext cx="2297809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1560" y="773326"/>
            <a:ext cx="7920880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94410" y="838918"/>
            <a:ext cx="1537812" cy="2006192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596439" y="838918"/>
            <a:ext cx="1463158" cy="2006192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2080" y="838917"/>
            <a:ext cx="1572288" cy="200618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0" y="3041564"/>
            <a:ext cx="1465617" cy="2054151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2920593" y="3029344"/>
            <a:ext cx="1351692" cy="205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908720"/>
            <a:ext cx="1100640" cy="15201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556" y="796784"/>
            <a:ext cx="799288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12003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LE</a:t>
            </a:r>
            <a:r>
              <a:rPr kumimoji="0" lang="fr-FR" sz="7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LAUREAT EST </a:t>
            </a:r>
            <a:endParaRPr kumimoji="0" lang="fr-FR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83527" y="810541"/>
            <a:ext cx="1016706" cy="1556487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797257"/>
            <a:ext cx="1152128" cy="1631612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5439" y="829324"/>
            <a:ext cx="1192585" cy="1537704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82703" y="810541"/>
            <a:ext cx="1409805" cy="1537704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571846" y="831323"/>
            <a:ext cx="1414885" cy="1535705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691036"/>
            <a:ext cx="1100639" cy="1458309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3665226"/>
            <a:ext cx="1152128" cy="1484119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48120" y="3698090"/>
            <a:ext cx="1192585" cy="1537704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10623" y="3678555"/>
            <a:ext cx="1409805" cy="1537704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6647373" y="3683430"/>
            <a:ext cx="1414885" cy="153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LAUREAT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83768" y="620687"/>
            <a:ext cx="4032448" cy="468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000607"/>
              </p:ext>
            </p:extLst>
          </p:nvPr>
        </p:nvGraphicFramePr>
        <p:xfrm>
          <a:off x="0" y="1571612"/>
          <a:ext cx="9144000" cy="264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C’est mon arbre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1469           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Le permis d’être un enfant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1248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Frère de passage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1223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Ours et les choses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1213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fr-FR" sz="2400" b="1" i="1" baseline="0" dirty="0" smtClean="0">
                          <a:solidFill>
                            <a:schemeClr val="tx1"/>
                          </a:solidFill>
                        </a:rPr>
                        <a:t> livre des mots qui font du bien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1012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Étoile à 5 branches 1"/>
          <p:cNvSpPr/>
          <p:nvPr/>
        </p:nvSpPr>
        <p:spPr>
          <a:xfrm>
            <a:off x="6012160" y="1700808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6398840" y="1700808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6797415" y="1700808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 à 5 branches 11"/>
          <p:cNvSpPr/>
          <p:nvPr/>
        </p:nvSpPr>
        <p:spPr>
          <a:xfrm>
            <a:off x="6039869" y="2193526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6395009" y="2185886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6054792" y="2711453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\LIRE\20-LIRE-Jurys\prix-litteraire-livres-magazine-497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2109" cy="692414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14818"/>
            <a:ext cx="9507435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>
                <a:latin typeface="Calibri" pitchFamily="34" charset="0"/>
                <a:cs typeface="Times New Roman" pitchFamily="18" charset="0"/>
              </a:rPr>
              <a:t>BRAVO A TOUS </a:t>
            </a:r>
            <a:r>
              <a:rPr lang="fr-FR" sz="2800" b="1" dirty="0">
                <a:latin typeface="Calibri" pitchFamily="34" charset="0"/>
                <a:cs typeface="Times New Roman" pitchFamily="18" charset="0"/>
              </a:rPr>
              <a:t>LES LECTEURS 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cs typeface="Times New Roman" pitchFamily="18" charset="0"/>
              </a:rPr>
              <a:t>BELLES LECTURES ESTIVALES!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A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BIENTÔT PEUT-ETRE POUR UN PROCHAIN JURY !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125</Words>
  <Application>Microsoft Office PowerPoint</Application>
  <PresentationFormat>Affichage à l'écran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25</cp:revision>
  <dcterms:created xsi:type="dcterms:W3CDTF">2021-06-06T15:57:42Z</dcterms:created>
  <dcterms:modified xsi:type="dcterms:W3CDTF">2022-06-15T06:22:58Z</dcterms:modified>
</cp:coreProperties>
</file>