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0" r:id="rId5"/>
    <p:sldId id="268" r:id="rId6"/>
    <p:sldId id="264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14/06/2022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14/06/2022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14/06/2022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7C3A-C0D3-429F-8363-4ACC3E2407FB}" type="datetimeFigureOut">
              <a:rPr lang="fr-FR" smtClean="0"/>
              <a:pPr/>
              <a:t>14/06/2022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7C3A-C0D3-429F-8363-4ACC3E2407FB}" type="datetimeFigureOut">
              <a:rPr lang="fr-FR" smtClean="0"/>
              <a:pPr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C4E60-F718-4A13-AD90-591C6F77D6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Documents\LIRE\20-LIRE-Jurys\prix-litteraire-livres-magazine-4973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82109" cy="6924145"/>
          </a:xfrm>
          <a:prstGeom prst="rect">
            <a:avLst/>
          </a:prstGeom>
          <a:noFill/>
        </p:spPr>
      </p:pic>
      <p:pic>
        <p:nvPicPr>
          <p:cNvPr id="4" name="Imag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00768"/>
            <a:ext cx="235742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214818"/>
            <a:ext cx="9507435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PRIX DU JURY DE LITTÉRATURE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Cité Educative Le Havre Nord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Juin 2022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72264" y="28572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NIVEAU 3 </a:t>
            </a:r>
          </a:p>
        </p:txBody>
      </p:sp>
      <p:pic>
        <p:nvPicPr>
          <p:cNvPr id="1026" name="Picture 2" descr="E:\Documents\LIRE\20-LIRE-Jurys\2021-Projet Wallon-Moullin\logo cité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5857892"/>
            <a:ext cx="2297809" cy="1000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473005"/>
            <a:ext cx="914400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PRIX DU JURY DE LITTÉRATURE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Cité Educative Le Havre Nord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Juin 2022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LES LIVRES EN COMPETITION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Documents\LIRE\20-LIRE-Jurys\2021-Projet Wallon-Moullin\logo cit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8590" y="6072206"/>
            <a:ext cx="1805410" cy="785794"/>
          </a:xfrm>
          <a:prstGeom prst="rect">
            <a:avLst/>
          </a:prstGeom>
          <a:noFill/>
        </p:spPr>
      </p:pic>
      <p:pic>
        <p:nvPicPr>
          <p:cNvPr id="8" name="Imag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43644"/>
            <a:ext cx="200023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782633E-7C36-43AE-9494-4164024A4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2603" y="551670"/>
            <a:ext cx="4351397" cy="485231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17FAA25-BBE3-428B-8730-B8595D971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79053"/>
            <a:ext cx="3996225" cy="47800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473005"/>
            <a:ext cx="914400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PRIX DU JURY DE LITTÉRATURE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Cité Educative Le Havre Nord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Juin 2022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200023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LES LIVRES EN COMPETITION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428868"/>
            <a:ext cx="9144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LE</a:t>
            </a:r>
            <a:r>
              <a:rPr kumimoji="0" lang="fr-FR" sz="7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LAUREAT EST </a:t>
            </a:r>
            <a:endParaRPr kumimoji="0" lang="fr-FR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E:\Documents\LIRE\20-LIRE-Jurys\2021-Projet Wallon-Moullin\logo cité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8590" y="6072206"/>
            <a:ext cx="1805410" cy="785794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CB863B0-09ED-4859-BB0B-F35D7AB595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167" y="629132"/>
            <a:ext cx="1584176" cy="165897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5B7B110-A737-4DB1-A593-880A52569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480" y="615996"/>
            <a:ext cx="1585097" cy="165825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6E548184-2481-4AA8-A103-A27CAF60A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730" y="629132"/>
            <a:ext cx="1585097" cy="165825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E933CE19-C77B-45F2-86F8-3AC3DEC93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964" y="643988"/>
            <a:ext cx="1585097" cy="16582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52B7046-A205-4E19-877C-81D17C4FA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6803" y="645820"/>
            <a:ext cx="1585097" cy="16582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21E90BF2-C3D1-439F-83CA-5C5BA15ED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3706557"/>
            <a:ext cx="1585097" cy="165825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C5A86095-E9FD-4A83-9ED0-A028D2796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479" y="3706557"/>
            <a:ext cx="1585097" cy="165825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497E11B6-0DB0-431C-BF1E-39EBF4FA1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729" y="3737389"/>
            <a:ext cx="1585097" cy="165825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0F4ED429-052C-4372-AD5D-B42B0F4C1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4979" y="3721973"/>
            <a:ext cx="1585097" cy="16582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F4F7F717-1B42-410F-990A-9698C2FFB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083" y="3721973"/>
            <a:ext cx="1585097" cy="16582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6143644"/>
            <a:ext cx="200023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 LAUREAT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5473005"/>
            <a:ext cx="914400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PRIX DU JURY DE LITTÉRATURE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Cité Educative Le Havre Nord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Juin 2022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200023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:\Documents\LIRE\20-LIRE-Jurys\2021-Projet Wallon-Moullin\logo cité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8590" y="6072206"/>
            <a:ext cx="1805410" cy="785794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0EAED1D-ED13-4B88-A65B-EA2B0262C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0662" y="697165"/>
            <a:ext cx="3642676" cy="46181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473005"/>
            <a:ext cx="914400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PRIX DU JURY DE LITTÉRATURE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Cité Educative Le Havre Nord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Juin 2022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3644"/>
            <a:ext cx="200023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LES LIVRES EN COMPETITION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3709554"/>
              </p:ext>
            </p:extLst>
          </p:nvPr>
        </p:nvGraphicFramePr>
        <p:xfrm>
          <a:off x="0" y="1571612"/>
          <a:ext cx="9144000" cy="2657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641">
                <a:tc>
                  <a:txBody>
                    <a:bodyPr/>
                    <a:lstStyle/>
                    <a:p>
                      <a:r>
                        <a:rPr lang="fr-FR" sz="2400" b="1" i="1" dirty="0">
                          <a:solidFill>
                            <a:schemeClr val="tx1"/>
                          </a:solidFill>
                        </a:rPr>
                        <a:t>L’aveugle à la voix d’or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726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2929">
                <a:tc>
                  <a:txBody>
                    <a:bodyPr/>
                    <a:lstStyle/>
                    <a:p>
                      <a:r>
                        <a:rPr lang="fr-FR" sz="2400" b="1" i="1" dirty="0">
                          <a:solidFill>
                            <a:schemeClr val="tx1"/>
                          </a:solidFill>
                        </a:rPr>
                        <a:t>L’âge du fond des verres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637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641">
                <a:tc>
                  <a:txBody>
                    <a:bodyPr/>
                    <a:lstStyle/>
                    <a:p>
                      <a:r>
                        <a:rPr lang="fr-FR" sz="2400" b="1" i="1" dirty="0">
                          <a:solidFill>
                            <a:schemeClr val="tx1"/>
                          </a:solidFill>
                        </a:rPr>
                        <a:t>Je m’appelle </a:t>
                      </a:r>
                      <a:r>
                        <a:rPr lang="fr-FR" sz="2400" b="1" i="1" dirty="0" err="1">
                          <a:solidFill>
                            <a:schemeClr val="tx1"/>
                          </a:solidFill>
                        </a:rPr>
                        <a:t>Woldjimyerz</a:t>
                      </a:r>
                      <a:endParaRPr lang="fr-F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620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641">
                <a:tc>
                  <a:txBody>
                    <a:bodyPr/>
                    <a:lstStyle/>
                    <a:p>
                      <a:r>
                        <a:rPr lang="fr-FR" sz="2400" b="1" i="1" dirty="0">
                          <a:solidFill>
                            <a:schemeClr val="tx1"/>
                          </a:solidFill>
                        </a:rPr>
                        <a:t>Les vrais filles et les vraies garçons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556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641">
                <a:tc>
                  <a:txBody>
                    <a:bodyPr/>
                    <a:lstStyle/>
                    <a:p>
                      <a:r>
                        <a:rPr lang="fr-FR" sz="2400" b="1" i="1" dirty="0">
                          <a:solidFill>
                            <a:schemeClr val="tx1"/>
                          </a:solidFill>
                        </a:rPr>
                        <a:t>Des bleus au cartable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553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9" name="Picture 2" descr="E:\Documents\LIRE\20-LIRE-Jurys\2021-Projet Wallon-Moullin\logo cité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8590" y="6072206"/>
            <a:ext cx="1805410" cy="785794"/>
          </a:xfrm>
          <a:prstGeom prst="rect">
            <a:avLst/>
          </a:prstGeom>
          <a:noFill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5D12E4A-B9F1-44F7-9283-6AEF9C449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4118639"/>
            <a:ext cx="1323892" cy="13849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2026B4D0-CD4C-41EC-8230-B55E98B94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63290"/>
            <a:ext cx="1512168" cy="158196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47FF3B6-8D8C-4330-B7F4-5DC37ED90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018" y="84118"/>
            <a:ext cx="1585097" cy="16582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Documents\LIRE\20-LIRE-Jurys\prix-litteraire-livres-magazine-4973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14" y="0"/>
            <a:ext cx="9482109" cy="6924145"/>
          </a:xfrm>
          <a:prstGeom prst="rect">
            <a:avLst/>
          </a:prstGeom>
          <a:noFill/>
        </p:spPr>
      </p:pic>
      <p:pic>
        <p:nvPicPr>
          <p:cNvPr id="4" name="Imag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43644"/>
            <a:ext cx="200023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214818"/>
            <a:ext cx="9507435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>
                <a:latin typeface="Calibri" pitchFamily="34" charset="0"/>
                <a:cs typeface="Times New Roman" pitchFamily="18" charset="0"/>
              </a:rPr>
              <a:t>BRAVO A TOUS LES LECTEURS 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>
                <a:latin typeface="Calibri" pitchFamily="34" charset="0"/>
                <a:cs typeface="Times New Roman" pitchFamily="18" charset="0"/>
              </a:rPr>
              <a:t>BELLES LECTURES ESTIVALES!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A</a:t>
            </a:r>
            <a:r>
              <a:rPr kumimoji="0" lang="fr-FR" sz="28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BIENTÔT PEUT-ETRE POUR UN PROCHAIN JUR</a:t>
            </a:r>
            <a:r>
              <a:rPr kumimoji="0" lang="fr-FR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Y !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E:\Documents\LIRE\20-LIRE-Jurys\2021-Projet Wallon-Moullin\logo cité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6072206"/>
            <a:ext cx="1805410" cy="785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126</Words>
  <Application>Microsoft Office PowerPoint</Application>
  <PresentationFormat>Affichage à l'écran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27</cp:revision>
  <dcterms:created xsi:type="dcterms:W3CDTF">2021-06-06T15:57:42Z</dcterms:created>
  <dcterms:modified xsi:type="dcterms:W3CDTF">2022-06-14T08:14:56Z</dcterms:modified>
</cp:coreProperties>
</file>