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61" r:id="rId6"/>
    <p:sldId id="264" r:id="rId7"/>
  </p:sldIdLst>
  <p:sldSz cx="9144000" cy="6858000" type="screen4x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E3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19/06/2022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19/06/2022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19/06/2022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19/06/2022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19/06/2022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19/06/2022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07C3A-C0D3-429F-8363-4ACC3E2407FB}" type="datetimeFigureOut">
              <a:rPr lang="fr-FR" smtClean="0"/>
              <a:pPr/>
              <a:t>19/06/2022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Documents\LIRE\20-LIRE-Jurys\prix-litteraire-livres-magazine-4973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82109" cy="6924145"/>
          </a:xfrm>
          <a:prstGeom prst="rect">
            <a:avLst/>
          </a:prstGeom>
          <a:noFill/>
        </p:spPr>
      </p:pic>
      <p:pic>
        <p:nvPicPr>
          <p:cNvPr id="4" name="Imag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14818"/>
            <a:ext cx="9507435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L.I.R.E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Ecole </a:t>
            </a:r>
            <a:r>
              <a:rPr lang="fr-FR" sz="28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Jéhan</a:t>
            </a:r>
            <a:r>
              <a:rPr lang="fr-FR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de Grouchy - Collège J. Vallès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2022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6000768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LIVRES EN COMPETITION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0034" y="5996226"/>
            <a:ext cx="25003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PRIX L.I.R.E</a:t>
            </a:r>
            <a:endParaRPr lang="fr-FR" b="1" dirty="0" smtClean="0">
              <a:solidFill>
                <a:srgbClr val="FD9E35"/>
              </a:solidFill>
            </a:endParaRPr>
          </a:p>
          <a:p>
            <a:pPr algn="ctr"/>
            <a:r>
              <a:rPr lang="fr-FR" b="1" dirty="0" smtClean="0">
                <a:solidFill>
                  <a:srgbClr val="92D050"/>
                </a:solidFill>
              </a:rPr>
              <a:t>Grouchy/ Vaillant </a:t>
            </a:r>
          </a:p>
          <a:p>
            <a:pPr algn="ctr"/>
            <a:r>
              <a:rPr lang="fr-FR" sz="1400" b="1" dirty="0" smtClean="0">
                <a:solidFill>
                  <a:srgbClr val="7030A0"/>
                </a:solidFill>
              </a:rPr>
              <a:t>LE HAVRE 2022</a:t>
            </a:r>
            <a:endParaRPr lang="fr-FR" sz="1400" b="1" dirty="0">
              <a:solidFill>
                <a:srgbClr val="7030A0"/>
              </a:solidFill>
            </a:endParaRPr>
          </a:p>
        </p:txBody>
      </p:sp>
      <p:pic>
        <p:nvPicPr>
          <p:cNvPr id="8" name="Image 7" descr="capitaine-rosal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928670"/>
            <a:ext cx="1854897" cy="2166936"/>
          </a:xfrm>
          <a:prstGeom prst="rect">
            <a:avLst/>
          </a:prstGeom>
        </p:spPr>
      </p:pic>
      <p:pic>
        <p:nvPicPr>
          <p:cNvPr id="9" name="Image 8" descr="dix-minutes-a-perd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785794"/>
            <a:ext cx="1538287" cy="2305252"/>
          </a:xfrm>
          <a:prstGeom prst="rect">
            <a:avLst/>
          </a:prstGeom>
        </p:spPr>
      </p:pic>
      <p:pic>
        <p:nvPicPr>
          <p:cNvPr id="10" name="Image 9" descr="Les-vrais-filles-et-les-vraies-garcon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132" y="928670"/>
            <a:ext cx="2143140" cy="2143140"/>
          </a:xfrm>
          <a:prstGeom prst="rect">
            <a:avLst/>
          </a:prstGeom>
        </p:spPr>
      </p:pic>
      <p:pic>
        <p:nvPicPr>
          <p:cNvPr id="11" name="Image 10" descr="Le-college-malefiqu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429000"/>
            <a:ext cx="2405068" cy="2405068"/>
          </a:xfrm>
          <a:prstGeom prst="rect">
            <a:avLst/>
          </a:prstGeom>
        </p:spPr>
      </p:pic>
      <p:pic>
        <p:nvPicPr>
          <p:cNvPr id="12" name="Image 11" descr="L-aveugle-a-la-voix-d-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28860" y="3357562"/>
            <a:ext cx="2115628" cy="2643182"/>
          </a:xfrm>
          <a:prstGeom prst="rect">
            <a:avLst/>
          </a:prstGeom>
        </p:spPr>
      </p:pic>
      <p:pic>
        <p:nvPicPr>
          <p:cNvPr id="13" name="Image 12" descr="cirque amicus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14876" y="3357562"/>
            <a:ext cx="1981190" cy="2621775"/>
          </a:xfrm>
          <a:prstGeom prst="rect">
            <a:avLst/>
          </a:prstGeom>
        </p:spPr>
      </p:pic>
      <p:pic>
        <p:nvPicPr>
          <p:cNvPr id="14" name="Image 13" descr="L-accident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86578" y="3571876"/>
            <a:ext cx="2190754" cy="2190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6000768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LIVRES EN COMPETITION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0034" y="5996226"/>
            <a:ext cx="25003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PRIX L.I.R.E</a:t>
            </a:r>
            <a:endParaRPr lang="fr-FR" b="1" dirty="0" smtClean="0">
              <a:solidFill>
                <a:srgbClr val="FD9E35"/>
              </a:solidFill>
            </a:endParaRPr>
          </a:p>
          <a:p>
            <a:pPr algn="ctr"/>
            <a:r>
              <a:rPr lang="fr-FR" b="1" dirty="0" smtClean="0">
                <a:solidFill>
                  <a:srgbClr val="92D050"/>
                </a:solidFill>
              </a:rPr>
              <a:t>Grouchy/ Vaillant </a:t>
            </a:r>
          </a:p>
          <a:p>
            <a:pPr algn="ctr"/>
            <a:r>
              <a:rPr lang="fr-FR" sz="1400" b="1" dirty="0" smtClean="0">
                <a:solidFill>
                  <a:srgbClr val="7030A0"/>
                </a:solidFill>
              </a:rPr>
              <a:t>LE HAVRE 2022</a:t>
            </a:r>
            <a:endParaRPr lang="fr-FR" sz="1400" b="1" dirty="0">
              <a:solidFill>
                <a:srgbClr val="7030A0"/>
              </a:solidFill>
            </a:endParaRPr>
          </a:p>
        </p:txBody>
      </p:sp>
      <p:pic>
        <p:nvPicPr>
          <p:cNvPr id="8" name="Image 7" descr="capitaine-rosal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928670"/>
            <a:ext cx="1854897" cy="2166936"/>
          </a:xfrm>
          <a:prstGeom prst="rect">
            <a:avLst/>
          </a:prstGeom>
        </p:spPr>
      </p:pic>
      <p:pic>
        <p:nvPicPr>
          <p:cNvPr id="9" name="Image 8" descr="dix-minutes-a-perd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785794"/>
            <a:ext cx="1538287" cy="2305252"/>
          </a:xfrm>
          <a:prstGeom prst="rect">
            <a:avLst/>
          </a:prstGeom>
        </p:spPr>
      </p:pic>
      <p:pic>
        <p:nvPicPr>
          <p:cNvPr id="10" name="Image 9" descr="Les-vrais-filles-et-les-vraies-garcon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132" y="928670"/>
            <a:ext cx="2143140" cy="2143140"/>
          </a:xfrm>
          <a:prstGeom prst="rect">
            <a:avLst/>
          </a:prstGeom>
        </p:spPr>
      </p:pic>
      <p:pic>
        <p:nvPicPr>
          <p:cNvPr id="11" name="Image 10" descr="Le-college-malefiqu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429000"/>
            <a:ext cx="2405068" cy="2405068"/>
          </a:xfrm>
          <a:prstGeom prst="rect">
            <a:avLst/>
          </a:prstGeom>
        </p:spPr>
      </p:pic>
      <p:pic>
        <p:nvPicPr>
          <p:cNvPr id="12" name="Image 11" descr="L-aveugle-a-la-voix-d-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28860" y="3357562"/>
            <a:ext cx="2115628" cy="2643182"/>
          </a:xfrm>
          <a:prstGeom prst="rect">
            <a:avLst/>
          </a:prstGeom>
        </p:spPr>
      </p:pic>
      <p:pic>
        <p:nvPicPr>
          <p:cNvPr id="13" name="Image 12" descr="cirque amicus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14876" y="3357562"/>
            <a:ext cx="1981190" cy="2621775"/>
          </a:xfrm>
          <a:prstGeom prst="rect">
            <a:avLst/>
          </a:prstGeom>
        </p:spPr>
      </p:pic>
      <p:pic>
        <p:nvPicPr>
          <p:cNvPr id="14" name="Image 13" descr="L-accident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86578" y="3571876"/>
            <a:ext cx="2190754" cy="2190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 LAUREAT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L-aveugle-a-la-voix-d-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714356"/>
            <a:ext cx="4286280" cy="5355109"/>
          </a:xfrm>
          <a:prstGeom prst="rect">
            <a:avLst/>
          </a:prstGeom>
        </p:spPr>
      </p:pic>
      <p:pic>
        <p:nvPicPr>
          <p:cNvPr id="3076" name="Picture 4" descr="Gagnant de ce jeudi soir ! – RVV – Radio Vallée du v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85926"/>
            <a:ext cx="4208314" cy="3338485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500034" y="5996226"/>
            <a:ext cx="25003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PRIX L.I.R.E</a:t>
            </a:r>
            <a:endParaRPr lang="fr-FR" b="1" dirty="0" smtClean="0">
              <a:solidFill>
                <a:srgbClr val="FD9E35"/>
              </a:solidFill>
            </a:endParaRPr>
          </a:p>
          <a:p>
            <a:pPr algn="ctr"/>
            <a:r>
              <a:rPr lang="fr-FR" b="1" dirty="0" smtClean="0">
                <a:solidFill>
                  <a:srgbClr val="92D050"/>
                </a:solidFill>
              </a:rPr>
              <a:t>Grouchy/ Vaillant </a:t>
            </a:r>
          </a:p>
          <a:p>
            <a:pPr algn="ctr"/>
            <a:r>
              <a:rPr lang="fr-FR" sz="1400" b="1" dirty="0" smtClean="0">
                <a:solidFill>
                  <a:srgbClr val="7030A0"/>
                </a:solidFill>
              </a:rPr>
              <a:t>LE HAVRE 2022</a:t>
            </a:r>
            <a:endParaRPr lang="fr-FR" sz="1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RESULTATS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42844" y="1857364"/>
          <a:ext cx="8858312" cy="3171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628"/>
                <a:gridCol w="3598684"/>
              </a:tblGrid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 smtClean="0">
                          <a:solidFill>
                            <a:schemeClr val="tx1"/>
                          </a:solidFill>
                        </a:rPr>
                        <a:t>L’aveugle à la</a:t>
                      </a:r>
                      <a:r>
                        <a:rPr lang="fr-FR" sz="2400" b="1" i="1" baseline="0" dirty="0" smtClean="0">
                          <a:solidFill>
                            <a:schemeClr val="tx1"/>
                          </a:solidFill>
                        </a:rPr>
                        <a:t> voix d’or</a:t>
                      </a:r>
                      <a:endParaRPr lang="fr-FR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215 étoiles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 smtClean="0">
                          <a:solidFill>
                            <a:schemeClr val="tx1"/>
                          </a:solidFill>
                        </a:rPr>
                        <a:t>Capitaine Rosalie</a:t>
                      </a:r>
                      <a:endParaRPr lang="fr-FR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175 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étoiles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 smtClean="0">
                          <a:solidFill>
                            <a:schemeClr val="tx1"/>
                          </a:solidFill>
                        </a:rPr>
                        <a:t>Le collège maléfique – Le marche-rêves</a:t>
                      </a:r>
                      <a:endParaRPr lang="fr-FR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132 étoiles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 smtClean="0">
                          <a:solidFill>
                            <a:schemeClr val="tx1"/>
                          </a:solidFill>
                        </a:rPr>
                        <a:t>Le cirque</a:t>
                      </a:r>
                      <a:r>
                        <a:rPr lang="fr-FR" sz="2400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b="1" i="1" baseline="0" dirty="0" err="1" smtClean="0">
                          <a:solidFill>
                            <a:schemeClr val="tx1"/>
                          </a:solidFill>
                        </a:rPr>
                        <a:t>Amicus</a:t>
                      </a:r>
                      <a:endParaRPr lang="fr-FR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99 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étoiles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 smtClean="0">
                          <a:solidFill>
                            <a:schemeClr val="tx1"/>
                          </a:solidFill>
                        </a:rPr>
                        <a:t>Dix minutes</a:t>
                      </a:r>
                      <a:r>
                        <a:rPr lang="fr-FR" sz="2400" b="1" i="1" baseline="0" dirty="0" smtClean="0">
                          <a:solidFill>
                            <a:schemeClr val="tx1"/>
                          </a:solidFill>
                        </a:rPr>
                        <a:t> à perdre </a:t>
                      </a:r>
                      <a:endParaRPr lang="fr-FR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97 étoiles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 smtClean="0">
                          <a:solidFill>
                            <a:schemeClr val="tx1"/>
                          </a:solidFill>
                        </a:rPr>
                        <a:t>Les vrais filles et les vraies garçons</a:t>
                      </a:r>
                      <a:endParaRPr lang="fr-FR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lang="fr-FR" sz="2400" b="1" baseline="0" dirty="0" smtClean="0">
                          <a:solidFill>
                            <a:schemeClr val="tx1"/>
                          </a:solidFill>
                        </a:rPr>
                        <a:t> étoiles 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00034" y="5996226"/>
            <a:ext cx="25003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PRIX L.I.R.E</a:t>
            </a:r>
            <a:endParaRPr lang="fr-FR" b="1" dirty="0" smtClean="0">
              <a:solidFill>
                <a:srgbClr val="FD9E35"/>
              </a:solidFill>
            </a:endParaRPr>
          </a:p>
          <a:p>
            <a:pPr algn="ctr"/>
            <a:r>
              <a:rPr lang="fr-FR" b="1" dirty="0" smtClean="0">
                <a:solidFill>
                  <a:srgbClr val="92D050"/>
                </a:solidFill>
              </a:rPr>
              <a:t>Grouchy/ Vaillant </a:t>
            </a:r>
          </a:p>
          <a:p>
            <a:pPr algn="ctr"/>
            <a:r>
              <a:rPr lang="fr-FR" sz="1400" b="1" dirty="0" smtClean="0">
                <a:solidFill>
                  <a:srgbClr val="7030A0"/>
                </a:solidFill>
              </a:rPr>
              <a:t>LE HAVRE 2022</a:t>
            </a:r>
            <a:endParaRPr lang="fr-FR" sz="1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Documents\LIRE\20-LIRE-Jurys\prix-litteraire-livres-magazine-4973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82109" cy="6924145"/>
          </a:xfrm>
          <a:prstGeom prst="rect">
            <a:avLst/>
          </a:prstGeom>
          <a:noFill/>
        </p:spPr>
      </p:pic>
      <p:pic>
        <p:nvPicPr>
          <p:cNvPr id="4" name="Imag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14818"/>
            <a:ext cx="9507435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latin typeface="Calibri" pitchFamily="34" charset="0"/>
                <a:cs typeface="Times New Roman" pitchFamily="18" charset="0"/>
              </a:rPr>
              <a:t>BRAVO A TOUS LES LECTEURS 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latin typeface="Calibri" pitchFamily="34" charset="0"/>
                <a:cs typeface="Times New Roman" pitchFamily="18" charset="0"/>
              </a:rPr>
              <a:t>BELLES LECTURES ESTIVALES!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BIENTÔT PEUT-ETRE POUR UN PROCHAIN JURY !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0034" y="5996226"/>
            <a:ext cx="2500330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PRIX L.I.R.E</a:t>
            </a:r>
            <a:endParaRPr lang="fr-FR" b="1" dirty="0" smtClean="0">
              <a:solidFill>
                <a:srgbClr val="FD9E35"/>
              </a:solidFill>
            </a:endParaRPr>
          </a:p>
          <a:p>
            <a:pPr algn="ctr"/>
            <a:r>
              <a:rPr lang="fr-FR" b="1" dirty="0" smtClean="0">
                <a:solidFill>
                  <a:srgbClr val="92D050"/>
                </a:solidFill>
              </a:rPr>
              <a:t>Grouchy/ Vaillant </a:t>
            </a:r>
          </a:p>
          <a:p>
            <a:pPr algn="ctr"/>
            <a:r>
              <a:rPr lang="fr-FR" sz="1400" b="1" dirty="0" smtClean="0">
                <a:solidFill>
                  <a:srgbClr val="7030A0"/>
                </a:solidFill>
              </a:rPr>
              <a:t>LE HAVRE 2022</a:t>
            </a:r>
            <a:endParaRPr lang="fr-FR" sz="1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122</Words>
  <Application>Microsoft Office PowerPoint</Application>
  <PresentationFormat>Affichage à l'écran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16</cp:revision>
  <dcterms:created xsi:type="dcterms:W3CDTF">2021-06-06T15:57:42Z</dcterms:created>
  <dcterms:modified xsi:type="dcterms:W3CDTF">2022-06-19T15:40:03Z</dcterms:modified>
</cp:coreProperties>
</file>