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631D6-D1AE-4710-BA8A-A9360029EF05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52EB-1141-45E7-9490-0322FA95FAE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23848" y="1262046"/>
            <a:ext cx="4953024" cy="371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250661" y="3321843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181804" y="2104420"/>
            <a:ext cx="4262466" cy="3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3041" y="1461480"/>
            <a:ext cx="3690983" cy="276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048256" y="66672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833810" y="3738562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833942" y="2595554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119166" y="2595554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393141" y="1964521"/>
            <a:ext cx="428628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3</cp:revision>
  <dcterms:created xsi:type="dcterms:W3CDTF">2023-02-13T09:49:54Z</dcterms:created>
  <dcterms:modified xsi:type="dcterms:W3CDTF">2023-02-13T09:55:59Z</dcterms:modified>
</cp:coreProperties>
</file>