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619C-438F-434C-9BEE-4D01A29FC3EC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58AF1-931D-4EF3-8CC4-18DE32B8313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ocuments\LIRE\LIRE-Projets-Actions\2023-projet-CITED-HN\OTHELLO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615950"/>
            <a:ext cx="7505700" cy="562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cuments\LIRE\LIRE-Projets-Actions\2023-projet-CITED-HN\OTHELL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615950"/>
            <a:ext cx="7505700" cy="562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Documents\LIRE\LIRE-Projets-Actions\2023-projet-CITED-HN\OTHELLO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615950"/>
            <a:ext cx="7505700" cy="562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Documents\LIRE\LIRE-Projets-Actions\2023-projet-CITED-HN\OTHELLO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615950"/>
            <a:ext cx="7505700" cy="562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Documents\LIRE\LIRE-Projets-Actions\2023-projet-CITED-HN\OTHELLO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615950"/>
            <a:ext cx="7505700" cy="562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Documents\LIRE\LIRE-Projets-Actions\2023-projet-CITED-HN\OTHELLO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615950"/>
            <a:ext cx="7505700" cy="562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Affichage à l'écran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2</cp:revision>
  <dcterms:created xsi:type="dcterms:W3CDTF">2023-02-13T09:56:34Z</dcterms:created>
  <dcterms:modified xsi:type="dcterms:W3CDTF">2023-02-13T10:01:43Z</dcterms:modified>
</cp:coreProperties>
</file>