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2" r:id="rId4"/>
    <p:sldId id="273" r:id="rId5"/>
    <p:sldId id="274" r:id="rId6"/>
    <p:sldId id="275" r:id="rId7"/>
    <p:sldId id="276" r:id="rId8"/>
    <p:sldId id="277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jpeg"/><Relationship Id="rId5" Type="http://schemas.openxmlformats.org/officeDocument/2006/relationships/image" Target="../media/image4.jpe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jpeg"/><Relationship Id="rId5" Type="http://schemas.openxmlformats.org/officeDocument/2006/relationships/image" Target="../media/image4.jpeg"/><Relationship Id="rId10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0.jpeg"/><Relationship Id="rId5" Type="http://schemas.openxmlformats.org/officeDocument/2006/relationships/image" Target="../media/image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7.jpeg"/><Relationship Id="rId5" Type="http://schemas.openxmlformats.org/officeDocument/2006/relationships/image" Target="../media/image4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EN FAMILLE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3786190"/>
            <a:ext cx="8229600" cy="233997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fr-FR" dirty="0" smtClean="0"/>
              <a:t>INDICES « PERSONNAGE »</a:t>
            </a:r>
          </a:p>
          <a:p>
            <a:pPr algn="ctr">
              <a:buNone/>
            </a:pPr>
            <a:r>
              <a:rPr lang="fr-FR" dirty="0" smtClean="0"/>
              <a:t>INDICES « LIEU »</a:t>
            </a:r>
          </a:p>
          <a:p>
            <a:pPr algn="ctr">
              <a:buNone/>
            </a:pPr>
            <a:r>
              <a:rPr lang="fr-FR" dirty="0" smtClean="0"/>
              <a:t>INDICES « CHRONOLOGIE»</a:t>
            </a:r>
          </a:p>
          <a:p>
            <a:pPr algn="ctr">
              <a:buNone/>
            </a:pPr>
            <a:r>
              <a:rPr lang="fr-FR" dirty="0" smtClean="0"/>
              <a:t>INDICES « ACTION » </a:t>
            </a:r>
          </a:p>
          <a:p>
            <a:pPr algn="ctr">
              <a:buNone/>
            </a:pPr>
            <a:r>
              <a:rPr lang="fr-FR" dirty="0" smtClean="0"/>
              <a:t>INDICES « EXTRAIT»</a:t>
            </a:r>
          </a:p>
          <a:p>
            <a:pPr algn="ctr">
              <a:buNone/>
            </a:pPr>
            <a:r>
              <a:rPr lang="fr-FR" dirty="0" smtClean="0"/>
              <a:t>INDICES « LIVRE EN RESEAU »</a:t>
            </a:r>
          </a:p>
          <a:p>
            <a:pPr algn="ctr">
              <a:buNone/>
            </a:pPr>
            <a:endParaRPr lang="fr-FR" dirty="0" smtClean="0"/>
          </a:p>
        </p:txBody>
      </p:sp>
      <p:pic>
        <p:nvPicPr>
          <p:cNvPr id="4" name="Picture 2" descr="E:\Documents\LIRE\LIRE-IMAGES\Premières couverture traitées\la-fille-du-docteur-loiseau-T1-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1643059" cy="1643059"/>
          </a:xfrm>
          <a:prstGeom prst="rect">
            <a:avLst/>
          </a:prstGeom>
          <a:noFill/>
        </p:spPr>
      </p:pic>
      <p:pic>
        <p:nvPicPr>
          <p:cNvPr id="5" name="Picture 3" descr="E:\Documents\LIRE\LIRE-IMAGES\Premières couverture traitées\LIRE-IMAGES\Premières couverture non traitees\Du-voy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57364"/>
            <a:ext cx="1333498" cy="1333498"/>
          </a:xfrm>
          <a:prstGeom prst="rect">
            <a:avLst/>
          </a:prstGeom>
          <a:noFill/>
        </p:spPr>
      </p:pic>
      <p:pic>
        <p:nvPicPr>
          <p:cNvPr id="1030" name="Picture 6" descr="E:\Documents\LIRE\LIRE-IMAGES\Premières couverture traitées\LIRE-IMAGES\Premières couverture traitées\Trafic-a-la-Foe-aux-Griff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714488"/>
            <a:ext cx="1476374" cy="1476374"/>
          </a:xfrm>
          <a:prstGeom prst="rect">
            <a:avLst/>
          </a:prstGeom>
          <a:noFill/>
        </p:spPr>
      </p:pic>
      <p:pic>
        <p:nvPicPr>
          <p:cNvPr id="1032" name="Picture 8" descr="Les Tisseurs de rêves - Les Tisseurs de rêves, T1 -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580" y="1428736"/>
            <a:ext cx="1857420" cy="18574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714488"/>
            <a:ext cx="1476374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1714488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1928802"/>
            <a:ext cx="1262060" cy="12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Consignes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525831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Six diapos présentent des familles d’indices.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Déplace les indices et place-les à côté </a:t>
            </a:r>
            <a:r>
              <a:rPr lang="fr-FR" dirty="0" smtClean="0"/>
              <a:t>des livres auxquels ils renvoient. </a:t>
            </a:r>
            <a:r>
              <a:rPr lang="fr-FR" dirty="0" smtClean="0"/>
              <a:t>Argumente tes choix.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cuments\LIRE\LIRE-IMAGES\Premières couverture traitées\la-fille-du-docteur-loiseau-T1-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072074"/>
            <a:ext cx="1643059" cy="1643059"/>
          </a:xfrm>
          <a:prstGeom prst="rect">
            <a:avLst/>
          </a:prstGeom>
          <a:noFill/>
        </p:spPr>
      </p:pic>
      <p:pic>
        <p:nvPicPr>
          <p:cNvPr id="5" name="Picture 3" descr="E:\Documents\LIRE\LIRE-IMAGES\Premières couverture traitées\LIRE-IMAGES\Premières couverture non traitees\Du-voy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286388"/>
            <a:ext cx="1333498" cy="1333498"/>
          </a:xfrm>
          <a:prstGeom prst="rect">
            <a:avLst/>
          </a:prstGeom>
          <a:noFill/>
        </p:spPr>
      </p:pic>
      <p:pic>
        <p:nvPicPr>
          <p:cNvPr id="1030" name="Picture 6" descr="E:\Documents\LIRE\LIRE-IMAGES\Premières couverture traitées\LIRE-IMAGES\Premières couverture traitées\Trafic-a-la-Foe-aux-Griff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72074"/>
            <a:ext cx="1476374" cy="1476374"/>
          </a:xfrm>
          <a:prstGeom prst="rect">
            <a:avLst/>
          </a:prstGeom>
          <a:noFill/>
        </p:spPr>
      </p:pic>
      <p:pic>
        <p:nvPicPr>
          <p:cNvPr id="1032" name="Picture 8" descr="Les Tisseurs de rêves - Les Tisseurs de rêves, T1 -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786322"/>
            <a:ext cx="1857420" cy="18574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5072074"/>
            <a:ext cx="1476374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507207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286388"/>
            <a:ext cx="1262060" cy="12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PERSONNAGE »</a:t>
            </a:r>
            <a:endParaRPr lang="fr-FR" sz="2400" b="1" dirty="0"/>
          </a:p>
        </p:txBody>
      </p:sp>
      <p:pic>
        <p:nvPicPr>
          <p:cNvPr id="14" name="Image 13" descr="Art, culture et cirque : le chapiteau s’installe définitivement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1071546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Tu préfères ta Switch ou aller chercher des champignons ?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1071546"/>
            <a:ext cx="2143140" cy="11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La vie modèle de Kiki de Montparnasse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857232"/>
            <a:ext cx="1143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5 conseils tonus pour recharger les batteries de votre enfant - Top Santé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58" y="2428868"/>
            <a:ext cx="1814518" cy="14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Couleurs - Boîte à outils graphique de l'Université de Strasbour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40" y="3143248"/>
            <a:ext cx="2024068" cy="9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Tous différents, tous égaux » : les droits de l'enfant en débat -  Solidarité Laïque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4810" y="2714620"/>
            <a:ext cx="2105031" cy="105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Images vectorielles gratuites de Femme formidable"/>
          <p:cNvPicPr/>
          <p:nvPr/>
        </p:nvPicPr>
        <p:blipFill>
          <a:blip r:embed="rId1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857496"/>
            <a:ext cx="139065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cuments\LIRE\LIRE-IMAGES\Premières couverture traitées\la-fille-du-docteur-loiseau-T1-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072074"/>
            <a:ext cx="1643059" cy="1643059"/>
          </a:xfrm>
          <a:prstGeom prst="rect">
            <a:avLst/>
          </a:prstGeom>
          <a:noFill/>
        </p:spPr>
      </p:pic>
      <p:pic>
        <p:nvPicPr>
          <p:cNvPr id="5" name="Picture 3" descr="E:\Documents\LIRE\LIRE-IMAGES\Premières couverture traitées\LIRE-IMAGES\Premières couverture non traitees\Du-voy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286388"/>
            <a:ext cx="1333498" cy="1333498"/>
          </a:xfrm>
          <a:prstGeom prst="rect">
            <a:avLst/>
          </a:prstGeom>
          <a:noFill/>
        </p:spPr>
      </p:pic>
      <p:pic>
        <p:nvPicPr>
          <p:cNvPr id="1030" name="Picture 6" descr="E:\Documents\LIRE\LIRE-IMAGES\Premières couverture traitées\LIRE-IMAGES\Premières couverture traitées\Trafic-a-la-Foe-aux-Griff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72074"/>
            <a:ext cx="1476374" cy="1476374"/>
          </a:xfrm>
          <a:prstGeom prst="rect">
            <a:avLst/>
          </a:prstGeom>
          <a:noFill/>
        </p:spPr>
      </p:pic>
      <p:pic>
        <p:nvPicPr>
          <p:cNvPr id="1032" name="Picture 8" descr="Les Tisseurs de rêves - Les Tisseurs de rêves, T1 -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786322"/>
            <a:ext cx="1857420" cy="18574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5072074"/>
            <a:ext cx="1476374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507207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286388"/>
            <a:ext cx="1262060" cy="12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LIEU »</a:t>
            </a:r>
            <a:endParaRPr lang="fr-FR" sz="2400" b="1" dirty="0"/>
          </a:p>
        </p:txBody>
      </p:sp>
      <p:pic>
        <p:nvPicPr>
          <p:cNvPr id="23" name="Image 22" descr="Montparnass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2928934"/>
            <a:ext cx="2114556" cy="121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 Dans la cour de récréation, les filles restent à la marge, tandis que les garçons jouent au centre.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714356"/>
            <a:ext cx="2143140" cy="12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 descr="secluded forest home - Houses &amp; Architecture Background Wallpapers on  Desktop Nexus (Image 1786100)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1071546"/>
            <a:ext cx="2286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Le-Havre. Le Havre : le conservatoire Arthur Honegger ouvre ses portes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86116" y="785794"/>
            <a:ext cx="2510076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 descr="Images vectorielles gratuites de Pompe à essence"/>
          <p:cNvPicPr/>
          <p:nvPr/>
        </p:nvPicPr>
        <p:blipFill>
          <a:blip r:embed="rId1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662" y="2643182"/>
            <a:ext cx="1324268" cy="14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https://cdn-s-www.leprogres.fr/images/B465D89D-AEE5-4BB0-8F62-C2F139F70D19/NW_raw/la-maman-avait-ete-poignarde-alors-qu-elle-venait-d-arriver-dans-ce-parc-public-photo-d-archives-progres-jeremy-pain-1652195204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86050" y="2500306"/>
            <a:ext cx="2214578" cy="13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 descr="Twin-Loc Bordeaux - Location voiture longue durée sans engagement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86380" y="2071678"/>
            <a:ext cx="2619375" cy="7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cuments\LIRE\LIRE-IMAGES\Premières couverture traitées\la-fille-du-docteur-loiseau-T1-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072074"/>
            <a:ext cx="1643059" cy="1643059"/>
          </a:xfrm>
          <a:prstGeom prst="rect">
            <a:avLst/>
          </a:prstGeom>
          <a:noFill/>
        </p:spPr>
      </p:pic>
      <p:pic>
        <p:nvPicPr>
          <p:cNvPr id="5" name="Picture 3" descr="E:\Documents\LIRE\LIRE-IMAGES\Premières couverture traitées\LIRE-IMAGES\Premières couverture non traitees\Du-voy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286388"/>
            <a:ext cx="1333498" cy="1333498"/>
          </a:xfrm>
          <a:prstGeom prst="rect">
            <a:avLst/>
          </a:prstGeom>
          <a:noFill/>
        </p:spPr>
      </p:pic>
      <p:pic>
        <p:nvPicPr>
          <p:cNvPr id="1030" name="Picture 6" descr="E:\Documents\LIRE\LIRE-IMAGES\Premières couverture traitées\LIRE-IMAGES\Premières couverture traitées\Trafic-a-la-Foe-aux-Griff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72074"/>
            <a:ext cx="1476374" cy="1476374"/>
          </a:xfrm>
          <a:prstGeom prst="rect">
            <a:avLst/>
          </a:prstGeom>
          <a:noFill/>
        </p:spPr>
      </p:pic>
      <p:pic>
        <p:nvPicPr>
          <p:cNvPr id="1032" name="Picture 8" descr="Les Tisseurs de rêves - Les Tisseurs de rêves, T1 -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786322"/>
            <a:ext cx="1857420" cy="18574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5072074"/>
            <a:ext cx="1476374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507207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286388"/>
            <a:ext cx="1262060" cy="12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CHRONOLOGIE »</a:t>
            </a:r>
            <a:endParaRPr lang="fr-FR" sz="2400" b="1" dirty="0"/>
          </a:p>
        </p:txBody>
      </p:sp>
      <p:pic>
        <p:nvPicPr>
          <p:cNvPr id="21" name="Image 20" descr="Série Plume - Jean-Claude Escoulin Desig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2714620"/>
            <a:ext cx="19288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https://photos.tf1info.fr/images/1280/720/catacombes-1-fac287-0@1x.jpe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2786058"/>
            <a:ext cx="221614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ZoneTexte 29"/>
          <p:cNvSpPr txBox="1"/>
          <p:nvPr/>
        </p:nvSpPr>
        <p:spPr>
          <a:xfrm>
            <a:off x="285720" y="928670"/>
            <a:ext cx="2214578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b="1" dirty="0" smtClean="0"/>
              <a:t>25-26 SEPTEMBRE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31" name="Image 30" descr="colerique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12" y="928670"/>
            <a:ext cx="24955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 descr="Chut!' Autocollant | Spreadshirt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14612" y="857232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 descr="Allumettes de Sureté 1Fr Régie Françaises S.E.I.T.A., 10 boîtes pleines |  eBay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7950" y="2714620"/>
            <a:ext cx="174307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 descr="Vector icon calendar page, jours de la semaine samedi - Illustration vectorielle"/>
          <p:cNvPicPr/>
          <p:nvPr/>
        </p:nvPicPr>
        <p:blipFill>
          <a:blip r:embed="rId1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000108"/>
            <a:ext cx="1346200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cuments\LIRE\LIRE-IMAGES\Premières couverture traitées\la-fille-du-docteur-loiseau-T1-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072074"/>
            <a:ext cx="1643059" cy="1643059"/>
          </a:xfrm>
          <a:prstGeom prst="rect">
            <a:avLst/>
          </a:prstGeom>
          <a:noFill/>
        </p:spPr>
      </p:pic>
      <p:pic>
        <p:nvPicPr>
          <p:cNvPr id="5" name="Picture 3" descr="E:\Documents\LIRE\LIRE-IMAGES\Premières couverture traitées\LIRE-IMAGES\Premières couverture non traitees\Du-voy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286388"/>
            <a:ext cx="1333498" cy="1333498"/>
          </a:xfrm>
          <a:prstGeom prst="rect">
            <a:avLst/>
          </a:prstGeom>
          <a:noFill/>
        </p:spPr>
      </p:pic>
      <p:pic>
        <p:nvPicPr>
          <p:cNvPr id="1030" name="Picture 6" descr="E:\Documents\LIRE\LIRE-IMAGES\Premières couverture traitées\LIRE-IMAGES\Premières couverture traitées\Trafic-a-la-Foe-aux-Griff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72074"/>
            <a:ext cx="1476374" cy="1476374"/>
          </a:xfrm>
          <a:prstGeom prst="rect">
            <a:avLst/>
          </a:prstGeom>
          <a:noFill/>
        </p:spPr>
      </p:pic>
      <p:pic>
        <p:nvPicPr>
          <p:cNvPr id="1032" name="Picture 8" descr="Les Tisseurs de rêves - Les Tisseurs de rêves, T1 -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786322"/>
            <a:ext cx="1857420" cy="18574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5072074"/>
            <a:ext cx="1476374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507207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286388"/>
            <a:ext cx="1262060" cy="12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ACTION »</a:t>
            </a:r>
            <a:endParaRPr lang="fr-FR" sz="2400" b="1" dirty="0"/>
          </a:p>
        </p:txBody>
      </p:sp>
      <p:pic>
        <p:nvPicPr>
          <p:cNvPr id="23" name="Image 22" descr="Se confier : Définition du verbe simple et facile du dictionnair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3" y="857232"/>
            <a:ext cx="2071702" cy="107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Adlane Guitare - YouTub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50004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11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71480"/>
            <a:ext cx="1714512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 descr="Could consciousness come down to the way things vibrate? | Human World |  EarthSky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282" y="2357430"/>
            <a:ext cx="2000264" cy="14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 descr="Images vectorielles gratuites de Livre"/>
          <p:cNvPicPr/>
          <p:nvPr/>
        </p:nvPicPr>
        <p:blipFill>
          <a:blip r:embed="rId1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500306"/>
            <a:ext cx="154305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Un article de la loi Travail aborde la neutralité en entreprise et rouvre le débat sur la place de la religion dans le monde du travail.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14612" y="2428868"/>
            <a:ext cx="2298771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 descr="Déménagement : les démarches pour votre contrat d'électricité EDF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86380" y="2428868"/>
            <a:ext cx="2252670" cy="133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cuments\LIRE\LIRE-IMAGES\Premières couverture traitées\la-fille-du-docteur-loiseau-T1-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072074"/>
            <a:ext cx="1643059" cy="1643059"/>
          </a:xfrm>
          <a:prstGeom prst="rect">
            <a:avLst/>
          </a:prstGeom>
          <a:noFill/>
        </p:spPr>
      </p:pic>
      <p:pic>
        <p:nvPicPr>
          <p:cNvPr id="5" name="Picture 3" descr="E:\Documents\LIRE\LIRE-IMAGES\Premières couverture traitées\LIRE-IMAGES\Premières couverture non traitees\Du-voy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286388"/>
            <a:ext cx="1333498" cy="1333498"/>
          </a:xfrm>
          <a:prstGeom prst="rect">
            <a:avLst/>
          </a:prstGeom>
          <a:noFill/>
        </p:spPr>
      </p:pic>
      <p:pic>
        <p:nvPicPr>
          <p:cNvPr id="1030" name="Picture 6" descr="E:\Documents\LIRE\LIRE-IMAGES\Premières couverture traitées\LIRE-IMAGES\Premières couverture traitées\Trafic-a-la-Foe-aux-Griff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72074"/>
            <a:ext cx="1476374" cy="1476374"/>
          </a:xfrm>
          <a:prstGeom prst="rect">
            <a:avLst/>
          </a:prstGeom>
          <a:noFill/>
        </p:spPr>
      </p:pic>
      <p:pic>
        <p:nvPicPr>
          <p:cNvPr id="1032" name="Picture 8" descr="Les Tisseurs de rêves - Les Tisseurs de rêves, T1 -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786322"/>
            <a:ext cx="1857420" cy="18574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5072074"/>
            <a:ext cx="1476374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507207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286388"/>
            <a:ext cx="1262060" cy="12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EXTRAIT »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357158" y="2143116"/>
            <a:ext cx="2357454" cy="120032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i="1" dirty="0" smtClean="0"/>
              <a:t>La maison d’à côté me semble de plus en plus suspecte. »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429388" y="2000240"/>
            <a:ext cx="2071702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« J’aime l’école… »</a:t>
            </a:r>
          </a:p>
          <a:p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3500430" y="2071678"/>
            <a:ext cx="2428892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i="1" dirty="0" smtClean="0"/>
              <a:t>Tu es né quel jour ?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3000364" y="3071810"/>
            <a:ext cx="2714644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i="1" dirty="0" smtClean="0"/>
              <a:t>Je sais où ma tante range ses médicaments. »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1285852" y="857232"/>
            <a:ext cx="2214578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/>
              <a:t>« Je n’en revenais pas d’avoir réussi à rouler jusque là. »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4000496" y="857232"/>
            <a:ext cx="3071834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/>
              <a:t>« […] je joue à disparaître dans l’autre et à deviner ce qu’il va faire. »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cuments\LIRE\LIRE-IMAGES\Premières couverture traitées\la-fille-du-docteur-loiseau-T1-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072074"/>
            <a:ext cx="1643059" cy="1643059"/>
          </a:xfrm>
          <a:prstGeom prst="rect">
            <a:avLst/>
          </a:prstGeom>
          <a:noFill/>
        </p:spPr>
      </p:pic>
      <p:pic>
        <p:nvPicPr>
          <p:cNvPr id="5" name="Picture 3" descr="E:\Documents\LIRE\LIRE-IMAGES\Premières couverture traitées\LIRE-IMAGES\Premières couverture non traitees\Du-voy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286388"/>
            <a:ext cx="1333498" cy="1333498"/>
          </a:xfrm>
          <a:prstGeom prst="rect">
            <a:avLst/>
          </a:prstGeom>
          <a:noFill/>
        </p:spPr>
      </p:pic>
      <p:pic>
        <p:nvPicPr>
          <p:cNvPr id="1030" name="Picture 6" descr="E:\Documents\LIRE\LIRE-IMAGES\Premières couverture traitées\LIRE-IMAGES\Premières couverture traitées\Trafic-a-la-Foe-aux-Griff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72074"/>
            <a:ext cx="1476374" cy="1476374"/>
          </a:xfrm>
          <a:prstGeom prst="rect">
            <a:avLst/>
          </a:prstGeom>
          <a:noFill/>
        </p:spPr>
      </p:pic>
      <p:pic>
        <p:nvPicPr>
          <p:cNvPr id="1032" name="Picture 8" descr="Les Tisseurs de rêves - Les Tisseurs de rêves, T1 -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786322"/>
            <a:ext cx="1857420" cy="18574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5072074"/>
            <a:ext cx="1476374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507207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286388"/>
            <a:ext cx="1262060" cy="12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https://assolire.fr/wp-content/uploads/2021/10/Une-nuit-dans-les-catacombes-300x300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1000108"/>
            <a:ext cx="1500198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Les plieurs de temps, tome 1 : Robin à la dernière seconde par Fargetton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4810" y="500042"/>
            <a:ext cx="1143008" cy="17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https://www.ricochet-jeunes.org/sites/default/files/49859_big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500042"/>
            <a:ext cx="1219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La Villa Den Face (Poche J Aim Lir)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3834" y="642918"/>
            <a:ext cx="13049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 descr="https://www.ricochet-jeunes.org/sites/default/files/2019-01/3fb039_28f2a29a489c4cd99f5bad00bd44c31cmv2.jpg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57422" y="500042"/>
            <a:ext cx="1143008" cy="161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Je parle comme une rivière - 1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57422" y="2571744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 descr="Voyage d oregon (Le) - 1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57752" y="2643182"/>
            <a:ext cx="1643074" cy="166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48</Words>
  <Application>Microsoft Office PowerPoint</Application>
  <PresentationFormat>Affichage à l'écran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INDICES EN FAMILLE</vt:lpstr>
      <vt:lpstr>Consignes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37</cp:revision>
  <dcterms:created xsi:type="dcterms:W3CDTF">2022-01-04T13:08:18Z</dcterms:created>
  <dcterms:modified xsi:type="dcterms:W3CDTF">2023-01-08T15:08:10Z</dcterms:modified>
</cp:coreProperties>
</file>