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fbboranEQk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1.jpeg"/><Relationship Id="rId5" Type="http://schemas.openxmlformats.org/officeDocument/2006/relationships/image" Target="../media/image5.jpe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pic>
        <p:nvPicPr>
          <p:cNvPr id="9" name="Image 8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1428745" cy="1428745"/>
          </a:xfrm>
          <a:prstGeom prst="rect">
            <a:avLst/>
          </a:prstGeom>
        </p:spPr>
      </p:pic>
      <p:pic>
        <p:nvPicPr>
          <p:cNvPr id="10" name="Image 9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1857373" cy="1857373"/>
          </a:xfrm>
          <a:prstGeom prst="rect">
            <a:avLst/>
          </a:prstGeom>
        </p:spPr>
      </p:pic>
      <p:pic>
        <p:nvPicPr>
          <p:cNvPr id="11" name="Image 10" descr="Juste-au-bon-mo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736"/>
            <a:ext cx="1714482" cy="1714482"/>
          </a:xfrm>
          <a:prstGeom prst="rect">
            <a:avLst/>
          </a:prstGeom>
        </p:spPr>
      </p:pic>
      <p:pic>
        <p:nvPicPr>
          <p:cNvPr id="12" name="Image 11" descr="A-vo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71612"/>
            <a:ext cx="1547812" cy="1547812"/>
          </a:xfrm>
          <a:prstGeom prst="rect">
            <a:avLst/>
          </a:prstGeom>
        </p:spPr>
      </p:pic>
      <p:pic>
        <p:nvPicPr>
          <p:cNvPr id="13" name="Image 12" descr="Un-renard-dans-mon-eco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500174"/>
            <a:ext cx="1619250" cy="1619250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23399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u="sng" dirty="0" smtClean="0"/>
              <a:t>Une diapo pour chaque famille</a:t>
            </a:r>
          </a:p>
          <a:p>
            <a:pPr algn="ctr">
              <a:buNone/>
            </a:pPr>
            <a:endParaRPr lang="fr-FR" u="sng" dirty="0" smtClean="0"/>
          </a:p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pic>
        <p:nvPicPr>
          <p:cNvPr id="9" name="Image 8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1428745" cy="1428745"/>
          </a:xfrm>
          <a:prstGeom prst="rect">
            <a:avLst/>
          </a:prstGeom>
        </p:spPr>
      </p:pic>
      <p:pic>
        <p:nvPicPr>
          <p:cNvPr id="10" name="Image 9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1857373" cy="1857373"/>
          </a:xfrm>
          <a:prstGeom prst="rect">
            <a:avLst/>
          </a:prstGeom>
        </p:spPr>
      </p:pic>
      <p:pic>
        <p:nvPicPr>
          <p:cNvPr id="11" name="Image 10" descr="Juste-au-bon-mo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736"/>
            <a:ext cx="1714482" cy="1714482"/>
          </a:xfrm>
          <a:prstGeom prst="rect">
            <a:avLst/>
          </a:prstGeom>
        </p:spPr>
      </p:pic>
      <p:pic>
        <p:nvPicPr>
          <p:cNvPr id="12" name="Image 11" descr="A-vo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71612"/>
            <a:ext cx="1547812" cy="1547812"/>
          </a:xfrm>
          <a:prstGeom prst="rect">
            <a:avLst/>
          </a:prstGeom>
        </p:spPr>
      </p:pic>
      <p:pic>
        <p:nvPicPr>
          <p:cNvPr id="13" name="Image 12" descr="Un-renard-dans-mon-eco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500174"/>
            <a:ext cx="1619250" cy="16192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u="sng" dirty="0" smtClean="0"/>
              <a:t>Consignes</a:t>
            </a:r>
          </a:p>
          <a:p>
            <a:pPr algn="ctr">
              <a:buNone/>
            </a:pPr>
            <a:r>
              <a:rPr lang="fr-FR" dirty="0" smtClean="0"/>
              <a:t>Indique à quel livre correspond chaque indice.</a:t>
            </a:r>
          </a:p>
          <a:p>
            <a:pPr algn="ctr">
              <a:buNone/>
            </a:pPr>
            <a:r>
              <a:rPr lang="fr-FR" dirty="0" smtClean="0"/>
              <a:t>Tu peux déplacer les images pour les associer.</a:t>
            </a:r>
          </a:p>
          <a:p>
            <a:pPr algn="ctr">
              <a:buNone/>
            </a:pPr>
            <a:r>
              <a:rPr lang="fr-FR" dirty="0" smtClean="0"/>
              <a:t>Surtout tu dois argumenter tes choix.  </a:t>
            </a:r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</a:t>
            </a:r>
            <a:r>
              <a:rPr lang="fr-FR" sz="2400" dirty="0" smtClean="0"/>
              <a:t>E 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30" name="Image 29" descr="https://resize.elle.fr/original/var/oa/content/images/tests/original/316_test-16708696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14290"/>
            <a:ext cx="2209800" cy="132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785786" y="1214423"/>
            <a:ext cx="2643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hlinkClick r:id="rId8"/>
              </a:rPr>
              <a:t>https://www.youtube.com/watch?v=gfbboranEQk</a:t>
            </a:r>
            <a:endParaRPr lang="fr-FR" sz="900" dirty="0" smtClean="0"/>
          </a:p>
          <a:p>
            <a:endParaRPr lang="fr-FR" dirty="0"/>
          </a:p>
        </p:txBody>
      </p:sp>
      <p:pic>
        <p:nvPicPr>
          <p:cNvPr id="34" name="Image 33" descr="Informations plus précises - Ecureuil - Aventure en forêt - Notre forêt.  Incroyablement diversifiée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642918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Photo gratuite portrait animalier gros pla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928670"/>
            <a:ext cx="117411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 descr="Small girl outline : plus de 15 095 illustrations et dessins de stock  libres de droits proposés sous licence | Shutterstock"/>
          <p:cNvPicPr/>
          <p:nvPr/>
        </p:nvPicPr>
        <p:blipFill>
          <a:blip r:embed="rId11"/>
          <a:srcRect b="7500"/>
          <a:stretch>
            <a:fillRect/>
          </a:stretch>
        </p:blipFill>
        <p:spPr bwMode="auto">
          <a:xfrm>
            <a:off x="428596" y="2214554"/>
            <a:ext cx="2895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https://krys-krys-storage.omn.proximis.com/Imagestorage/imagesSynchro/0/0/5d94852c2fef5aeef390ef2b3a1f9da3ec634312_upc_789495-1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2857496"/>
            <a:ext cx="1666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LIEU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15" name="Image 14" descr="Mont-Blanc — Wiktionnaire, le dictionnaire lib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357298"/>
            <a:ext cx="229391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LES HAUTS DE POIX,Pédestre,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785794"/>
            <a:ext cx="20458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Blaireau ou renard ? - Notre Natur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71480"/>
            <a:ext cx="2400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2500306"/>
            <a:ext cx="2771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Vecteurs et illustrations de Ecole en téléchargement gratuit | Freepik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2357430"/>
            <a:ext cx="2171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</a:t>
            </a:r>
            <a:r>
              <a:rPr lang="fr-FR" sz="2400" b="1" smtClean="0"/>
              <a:t> </a:t>
            </a:r>
            <a:r>
              <a:rPr lang="fr-FR" sz="2400" b="1" smtClean="0"/>
              <a:t>CHRONOLOGIE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15" name="Image 14" descr="https://m.media-amazon.com/images/I/71Ai7WaTwiL._AC_SL1500_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72396" y="1785926"/>
            <a:ext cx="1057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ommunauté - Mains en l'air - Vote à main levée"/>
          <p:cNvPicPr/>
          <p:nvPr/>
        </p:nvPicPr>
        <p:blipFill>
          <a:blip r:embed="rId8" cstate="print"/>
          <a:srcRect l="1948"/>
          <a:stretch>
            <a:fillRect/>
          </a:stretch>
        </p:blipFill>
        <p:spPr bwMode="auto">
          <a:xfrm>
            <a:off x="1571604" y="571480"/>
            <a:ext cx="2905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Fiches animaux - L'écureuil roux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143116"/>
            <a:ext cx="2400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642918"/>
            <a:ext cx="156584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Photo libre de droit de Femme À La Recherche Dans Des Placards Vide banque  d'images et plus d'images libres de droit de Placard - Placard, Vide,  Pauvreté - iStock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2214554"/>
            <a:ext cx="22717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</Words>
  <Application>Microsoft Office PowerPoint</Application>
  <PresentationFormat>Affichage à l'écran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INDICES EN FAMILLE</vt:lpstr>
      <vt:lpstr>INDICES EN FAMILLE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40</cp:revision>
  <dcterms:created xsi:type="dcterms:W3CDTF">2022-01-04T13:08:18Z</dcterms:created>
  <dcterms:modified xsi:type="dcterms:W3CDTF">2024-01-08T12:52:56Z</dcterms:modified>
</cp:coreProperties>
</file>