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272" r:id="rId4"/>
    <p:sldId id="275" r:id="rId5"/>
    <p:sldId id="27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JEU DES INDICES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23399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u="sng" dirty="0" smtClean="0"/>
              <a:t>Une diapo pour chaque famille</a:t>
            </a:r>
          </a:p>
          <a:p>
            <a:pPr algn="ctr">
              <a:buNone/>
            </a:pPr>
            <a:endParaRPr lang="fr-FR" u="sng" dirty="0" smtClean="0"/>
          </a:p>
          <a:p>
            <a:pPr algn="ctr">
              <a:buNone/>
            </a:pPr>
            <a:r>
              <a:rPr lang="fr-FR" dirty="0" smtClean="0"/>
              <a:t>INDICES « PERSONNAGE »</a:t>
            </a:r>
          </a:p>
          <a:p>
            <a:pPr algn="ctr">
              <a:buNone/>
            </a:pPr>
            <a:r>
              <a:rPr lang="fr-FR" dirty="0" smtClean="0"/>
              <a:t>INDICES « LIEU »</a:t>
            </a:r>
          </a:p>
          <a:p>
            <a:pPr algn="ctr">
              <a:buNone/>
            </a:pPr>
            <a:r>
              <a:rPr lang="fr-FR" dirty="0" smtClean="0"/>
              <a:t>INDICES « CHRONOLOGIE»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2" name="Image 11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1110169" cy="1643050"/>
          </a:xfrm>
          <a:prstGeom prst="rect">
            <a:avLst/>
          </a:prstGeom>
        </p:spPr>
      </p:pic>
      <p:pic>
        <p:nvPicPr>
          <p:cNvPr id="13" name="Image 12" descr="Leina-et-le-Seigneur-des-Aman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428736"/>
            <a:ext cx="1857388" cy="1857388"/>
          </a:xfrm>
          <a:prstGeom prst="rect">
            <a:avLst/>
          </a:prstGeom>
        </p:spPr>
      </p:pic>
      <p:pic>
        <p:nvPicPr>
          <p:cNvPr id="14" name="Image 13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1612"/>
            <a:ext cx="1690688" cy="1690688"/>
          </a:xfrm>
          <a:prstGeom prst="rect">
            <a:avLst/>
          </a:prstGeom>
        </p:spPr>
      </p:pic>
      <p:pic>
        <p:nvPicPr>
          <p:cNvPr id="15" name="Image 14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571612"/>
            <a:ext cx="1690688" cy="1690688"/>
          </a:xfrm>
          <a:prstGeom prst="rect">
            <a:avLst/>
          </a:prstGeom>
        </p:spPr>
      </p:pic>
      <p:pic>
        <p:nvPicPr>
          <p:cNvPr id="17" name="Image 16" descr="Pour-Lil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0174"/>
            <a:ext cx="1714496" cy="1714496"/>
          </a:xfrm>
          <a:prstGeom prst="rect">
            <a:avLst/>
          </a:prstGeom>
        </p:spPr>
      </p:pic>
      <p:pic>
        <p:nvPicPr>
          <p:cNvPr id="18" name="Image 17" descr="La-cabane-Interdit-aux-grand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41" y="1500174"/>
            <a:ext cx="1643059" cy="1643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JEU DES INDICES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u="sng" dirty="0" smtClean="0"/>
              <a:t>Consignes</a:t>
            </a:r>
          </a:p>
          <a:p>
            <a:pPr algn="ctr">
              <a:buNone/>
            </a:pPr>
            <a:r>
              <a:rPr lang="fr-FR" dirty="0" smtClean="0"/>
              <a:t>Indique à quel livre correspond chaque indice.</a:t>
            </a:r>
          </a:p>
          <a:p>
            <a:pPr algn="ctr">
              <a:buNone/>
            </a:pPr>
            <a:r>
              <a:rPr lang="fr-FR" dirty="0" smtClean="0"/>
              <a:t>Tu peux déplacer les images pour les associer.</a:t>
            </a:r>
          </a:p>
          <a:p>
            <a:pPr algn="ctr">
              <a:buNone/>
            </a:pPr>
            <a:r>
              <a:rPr lang="fr-FR" dirty="0" smtClean="0"/>
              <a:t>Surtout tu dois argumenter tes choix.  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2" name="Image 11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1110169" cy="1643050"/>
          </a:xfrm>
          <a:prstGeom prst="rect">
            <a:avLst/>
          </a:prstGeom>
        </p:spPr>
      </p:pic>
      <p:pic>
        <p:nvPicPr>
          <p:cNvPr id="13" name="Image 12" descr="Leina-et-le-Seigneur-des-Aman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428736"/>
            <a:ext cx="1857388" cy="1857388"/>
          </a:xfrm>
          <a:prstGeom prst="rect">
            <a:avLst/>
          </a:prstGeom>
        </p:spPr>
      </p:pic>
      <p:pic>
        <p:nvPicPr>
          <p:cNvPr id="14" name="Image 13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1612"/>
            <a:ext cx="1690688" cy="1690688"/>
          </a:xfrm>
          <a:prstGeom prst="rect">
            <a:avLst/>
          </a:prstGeom>
        </p:spPr>
      </p:pic>
      <p:pic>
        <p:nvPicPr>
          <p:cNvPr id="15" name="Image 14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571612"/>
            <a:ext cx="1690688" cy="1690688"/>
          </a:xfrm>
          <a:prstGeom prst="rect">
            <a:avLst/>
          </a:prstGeom>
        </p:spPr>
      </p:pic>
      <p:pic>
        <p:nvPicPr>
          <p:cNvPr id="17" name="Image 16" descr="Pour-Lil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0174"/>
            <a:ext cx="1714496" cy="1714496"/>
          </a:xfrm>
          <a:prstGeom prst="rect">
            <a:avLst/>
          </a:prstGeom>
        </p:spPr>
      </p:pic>
      <p:pic>
        <p:nvPicPr>
          <p:cNvPr id="18" name="Image 17" descr="La-cabane-Interdit-aux-grand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41" y="1500174"/>
            <a:ext cx="1643059" cy="1643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PERSONNAGE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9" name="Image 28" descr="COLORS - Embout Modèle Étoile Jaune (1 U)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642918"/>
            <a:ext cx="160972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Ornithologie : une science participative, accessible à tou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496"/>
            <a:ext cx="1928825" cy="12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Environnement. La loutre d'Europe, discrète habitante du Thouet - Saumur  Kiosqu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2857496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Jaquette du film Mowgli : la légende de la jungl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2285992"/>
            <a:ext cx="1485900" cy="20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 descr="Pour-Lil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4786322"/>
            <a:ext cx="1714496" cy="1714496"/>
          </a:xfrm>
          <a:prstGeom prst="rect">
            <a:avLst/>
          </a:prstGeom>
        </p:spPr>
      </p:pic>
      <p:pic>
        <p:nvPicPr>
          <p:cNvPr id="35" name="Image 34" descr="La-cabane-Interdit-aux-grand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644" y="4857760"/>
            <a:ext cx="1643059" cy="1643059"/>
          </a:xfrm>
          <a:prstGeom prst="rect">
            <a:avLst/>
          </a:prstGeom>
        </p:spPr>
      </p:pic>
      <p:pic>
        <p:nvPicPr>
          <p:cNvPr id="36" name="Image 35" descr="le cancre las - la-minute-encyclopédique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1538" y="714356"/>
            <a:ext cx="1643074" cy="17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 descr="https://monane.files.wordpress.com/2014/02/mamie-soupe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2" y="642918"/>
            <a:ext cx="1428760" cy="18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«LIEU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11" name="Image 10" descr="La cabane de Coal Lake - vivre ailleur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500306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Dans les carrières d'Arras, 20 km de tunnels creusés en 14‑18 pour  surprendre l'ennemi - Edition du soir Ouest-France - 30/08/201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571744"/>
            <a:ext cx="2543175" cy="16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pensionnats et internats suiss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642918"/>
            <a:ext cx="2667000" cy="14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la Vigne, Cantal, France | Watercolor landscape, Art and architecture,  Travel art journal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642918"/>
            <a:ext cx="19754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Pour-Lil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44" y="4786322"/>
            <a:ext cx="1714496" cy="1714496"/>
          </a:xfrm>
          <a:prstGeom prst="rect">
            <a:avLst/>
          </a:prstGeom>
        </p:spPr>
      </p:pic>
      <p:pic>
        <p:nvPicPr>
          <p:cNvPr id="20" name="Image 19" descr="La-cabane-Interdit-aux-grand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8082" y="4786322"/>
            <a:ext cx="1643059" cy="1643059"/>
          </a:xfrm>
          <a:prstGeom prst="rect">
            <a:avLst/>
          </a:prstGeom>
        </p:spPr>
      </p:pic>
      <p:pic>
        <p:nvPicPr>
          <p:cNvPr id="21" name="Image 20" descr="Maximisez votre récolte : Comment optimiser l'espace de son jardin potager  ? - By Sun Maiso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364" y="714356"/>
            <a:ext cx="289369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Les pompiers de Vaucluse reçoivent de nouveaux engins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27294" y="2667000"/>
            <a:ext cx="2689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«CHRONOLOGIE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43306" y="2571744"/>
            <a:ext cx="2071702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2022</a:t>
            </a:r>
            <a:endParaRPr lang="fr-FR" sz="4400" b="1" dirty="0" smtClean="0"/>
          </a:p>
          <a:p>
            <a:pPr algn="ctr"/>
            <a:r>
              <a:rPr lang="fr-FR" sz="4400" b="1" dirty="0" smtClean="0"/>
              <a:t>1944</a:t>
            </a:r>
            <a:endParaRPr lang="fr-FR" sz="4400" b="1" dirty="0"/>
          </a:p>
        </p:txBody>
      </p:sp>
      <p:pic>
        <p:nvPicPr>
          <p:cNvPr id="12" name="Image 11" descr="https://medias.lavie.fr/api/v1/images/view/60bde0aa8fe56f019d7525e7/width_1000/imag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714620"/>
            <a:ext cx="249279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Disparition inquiétante : alerte levée - Le journal du Gers: Journal  d'actualités en ligne et en continu traitant de l'actu d'Auch et du Ger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000108"/>
            <a:ext cx="2235200" cy="9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Faire du chien de traineau en Laponie : infos pratiques | 66°Nord le Blo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571744"/>
            <a:ext cx="245384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Pour-Lil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786322"/>
            <a:ext cx="1714496" cy="1714496"/>
          </a:xfrm>
          <a:prstGeom prst="rect">
            <a:avLst/>
          </a:prstGeom>
        </p:spPr>
      </p:pic>
      <p:pic>
        <p:nvPicPr>
          <p:cNvPr id="21" name="Image 20" descr="La-cabane-Interdit-aux-grand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6644" y="4786322"/>
            <a:ext cx="1643059" cy="1643059"/>
          </a:xfrm>
          <a:prstGeom prst="rect">
            <a:avLst/>
          </a:prstGeom>
        </p:spPr>
      </p:pic>
      <p:pic>
        <p:nvPicPr>
          <p:cNvPr id="28" name="Image 27" descr="Photos et images de stock libres de droits de Camarades De Classe Passer Le  Message Pendant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642918"/>
            <a:ext cx="2382519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Sortie D'école&quot; Images – Parcourir 22 le catalogue de photos, vecteurs et  vidéos | Adobe Stock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571480"/>
            <a:ext cx="2705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50</Words>
  <Application>Microsoft Office PowerPoint</Application>
  <PresentationFormat>Affichage à l'écran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LE JEU DES INDICES</vt:lpstr>
      <vt:lpstr>LE JEU DES INDICES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45</cp:revision>
  <dcterms:created xsi:type="dcterms:W3CDTF">2022-01-04T13:08:18Z</dcterms:created>
  <dcterms:modified xsi:type="dcterms:W3CDTF">2024-01-21T20:21:15Z</dcterms:modified>
</cp:coreProperties>
</file>