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2" r:id="rId4"/>
    <p:sldId id="275" r:id="rId5"/>
    <p:sldId id="276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04/02/2024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04/02/2024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04/02/2024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04/02/2024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04/02/2024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04/02/2024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DD4D-644F-412C-85ED-B62B848A8B78}" type="datetimeFigureOut">
              <a:rPr lang="fr-FR" smtClean="0"/>
              <a:pPr/>
              <a:t>04/02/2024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gif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12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3.jpeg"/><Relationship Id="rId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12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9.jpeg"/><Relationship Id="rId5" Type="http://schemas.openxmlformats.org/officeDocument/2006/relationships/image" Target="../media/image4.jpeg"/><Relationship Id="rId10" Type="http://schemas.openxmlformats.org/officeDocument/2006/relationships/image" Target="../media/image18.jpeg"/><Relationship Id="rId4" Type="http://schemas.openxmlformats.org/officeDocument/2006/relationships/image" Target="../media/image9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FAMILLE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3786190"/>
            <a:ext cx="8229600" cy="23399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INDICES « PERSONNAGE »</a:t>
            </a:r>
          </a:p>
          <a:p>
            <a:pPr algn="ctr">
              <a:buNone/>
            </a:pPr>
            <a:r>
              <a:rPr lang="fr-FR" dirty="0" smtClean="0"/>
              <a:t>INDICES « LIEU »</a:t>
            </a:r>
          </a:p>
          <a:p>
            <a:pPr algn="ctr">
              <a:buNone/>
            </a:pPr>
            <a:r>
              <a:rPr lang="fr-FR" dirty="0" smtClean="0"/>
              <a:t>INDICES « CHRONOLOGIE»</a:t>
            </a:r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11" name="Image 10" descr="Le-ciel-de-Sam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1643074" cy="1643074"/>
          </a:xfrm>
          <a:prstGeom prst="rect">
            <a:avLst/>
          </a:prstGeom>
        </p:spPr>
      </p:pic>
      <p:pic>
        <p:nvPicPr>
          <p:cNvPr id="12" name="Image 11" descr="La-fille-en-poils-de-ch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571612"/>
            <a:ext cx="1110169" cy="1643050"/>
          </a:xfrm>
          <a:prstGeom prst="rect">
            <a:avLst/>
          </a:prstGeom>
        </p:spPr>
      </p:pic>
      <p:pic>
        <p:nvPicPr>
          <p:cNvPr id="13" name="Image 12" descr="Leina-et-le-Seigneur-des-Amani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428736"/>
            <a:ext cx="1857388" cy="1857388"/>
          </a:xfrm>
          <a:prstGeom prst="rect">
            <a:avLst/>
          </a:prstGeom>
        </p:spPr>
      </p:pic>
      <p:pic>
        <p:nvPicPr>
          <p:cNvPr id="14" name="Image 13" descr="Vacances-au-chalet-mau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571612"/>
            <a:ext cx="1690688" cy="1690688"/>
          </a:xfrm>
          <a:prstGeom prst="rect">
            <a:avLst/>
          </a:prstGeom>
        </p:spPr>
      </p:pic>
      <p:pic>
        <p:nvPicPr>
          <p:cNvPr id="15" name="Image 14" descr="Le-Secret-d-Ilya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1571612"/>
            <a:ext cx="1690688" cy="1690688"/>
          </a:xfrm>
          <a:prstGeom prst="rect">
            <a:avLst/>
          </a:prstGeom>
        </p:spPr>
      </p:pic>
      <p:pic>
        <p:nvPicPr>
          <p:cNvPr id="16" name="Image 15" descr="Enterrer-la-lu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58" y="1500174"/>
            <a:ext cx="1643042" cy="16430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Consignes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830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b="1" dirty="0" smtClean="0"/>
              <a:t>Six diapos présentent des familles d’indices.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Déplace les indices et place-les à côté des livres auxquels ils renvoient. Argumente tes choix.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sz="2400" i="1" dirty="0" smtClean="0">
                <a:solidFill>
                  <a:srgbClr val="FF0000"/>
                </a:solidFill>
              </a:rPr>
              <a:t>Attention !</a:t>
            </a:r>
          </a:p>
          <a:p>
            <a:pPr>
              <a:buNone/>
            </a:pPr>
            <a:r>
              <a:rPr lang="fr-FR" sz="2400" i="1" dirty="0" smtClean="0">
                <a:solidFill>
                  <a:srgbClr val="FF0000"/>
                </a:solidFill>
              </a:rPr>
              <a:t>Les CM2 travaillent sur cinq livres (un indice pourra être mis à part).</a:t>
            </a:r>
          </a:p>
          <a:p>
            <a:pPr>
              <a:buNone/>
            </a:pPr>
            <a:r>
              <a:rPr lang="fr-FR" sz="2400" i="1" dirty="0" smtClean="0">
                <a:solidFill>
                  <a:srgbClr val="FF0000"/>
                </a:solidFill>
              </a:rPr>
              <a:t>Les collégiens travaillent sur six livres (tous les indices doivent être argumentés).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PERSONNAGE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Le-ciel-de-Sam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636"/>
            <a:ext cx="1357290" cy="1357290"/>
          </a:xfrm>
          <a:prstGeom prst="rect">
            <a:avLst/>
          </a:prstGeom>
        </p:spPr>
      </p:pic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27" name="Image 26" descr="Enterrer-la-lu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4929198"/>
            <a:ext cx="1357290" cy="1357290"/>
          </a:xfrm>
          <a:prstGeom prst="rect">
            <a:avLst/>
          </a:prstGeom>
        </p:spPr>
      </p:pic>
      <p:pic>
        <p:nvPicPr>
          <p:cNvPr id="28" name="Image 27" descr="Condition des femmes en Inde — Wikipédi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857232"/>
            <a:ext cx="1712916" cy="12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 descr="Ornithologie : une science participative, accessible à tous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2857496"/>
            <a:ext cx="1928825" cy="121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 descr="Environnement. La loutre d'Europe, discrète habitante du Thouet - Saumur  Kiosqu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2857496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 descr="Jaquette du film Mowgli : la légende de la jungle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26" y="2285992"/>
            <a:ext cx="1485900" cy="200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 descr="Quel équipement pour observer les oiseaux confortablement ?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0430" y="928670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Cadrans solaires : étoiles - cs_etoiles.ht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6" name="AutoShape 4" descr="Cadrans solaires : étoiles - cs_etoiles.ht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8" name="Picture 6" descr="http://michel.lalos.free.fr/cadrans_solaires/doc_cadrans/etoiles/etoile_6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16" y="714356"/>
            <a:ext cx="1104032" cy="1214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«LIEU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Le-ciel-de-Sam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636"/>
            <a:ext cx="1357290" cy="1357290"/>
          </a:xfrm>
          <a:prstGeom prst="rect">
            <a:avLst/>
          </a:prstGeom>
        </p:spPr>
      </p:pic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27" name="Image 26" descr="Enterrer-la-lu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4929198"/>
            <a:ext cx="1357290" cy="1357290"/>
          </a:xfrm>
          <a:prstGeom prst="rect">
            <a:avLst/>
          </a:prstGeom>
        </p:spPr>
      </p:pic>
      <p:pic>
        <p:nvPicPr>
          <p:cNvPr id="10" name="Image 9" descr="Le marais des Trois-Vaches à Amiens 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8037" y="2613025"/>
            <a:ext cx="24479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La cabane de Coal Lake - vivre ailleurs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2500306"/>
            <a:ext cx="2374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Dans les carrières d'Arras, 20 km de tunnels creusés en 14‑18 pour  surprendre l'ennemi - Edition du soir Ouest-France - 30/08/2019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2571744"/>
            <a:ext cx="2543175" cy="169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pensionnats et internats suisse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43636" y="642918"/>
            <a:ext cx="2667000" cy="145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la Vigne, Cantal, France | Watercolor landscape, Art and architecture,  Travel art journal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10" y="642918"/>
            <a:ext cx="19754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Nadia in West Bengal goes Churu way, achieves open defecation-free ta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7554" y="642918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«CHRONOLOGIE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Le-ciel-de-Sam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636"/>
            <a:ext cx="1357290" cy="1357290"/>
          </a:xfrm>
          <a:prstGeom prst="rect">
            <a:avLst/>
          </a:prstGeom>
        </p:spPr>
      </p:pic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27" name="Image 26" descr="Enterrer-la-lu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4929198"/>
            <a:ext cx="1357290" cy="135729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929454" y="1214422"/>
            <a:ext cx="200026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12 ANS</a:t>
            </a:r>
            <a:endParaRPr lang="fr-FR" sz="4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643306" y="2571744"/>
            <a:ext cx="2071702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2024</a:t>
            </a:r>
          </a:p>
          <a:p>
            <a:pPr algn="ctr"/>
            <a:r>
              <a:rPr lang="fr-FR" sz="4400" b="1" dirty="0" smtClean="0"/>
              <a:t>1944</a:t>
            </a:r>
            <a:endParaRPr lang="fr-FR" sz="4400" b="1" dirty="0"/>
          </a:p>
        </p:txBody>
      </p:sp>
      <p:pic>
        <p:nvPicPr>
          <p:cNvPr id="12" name="Image 11" descr="https://medias.lavie.fr/api/v1/images/view/60bde0aa8fe56f019d7525e7/width_1000/image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2714620"/>
            <a:ext cx="249279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Disparition inquiétante : alerte levée - Le journal du Gers: Journal  d'actualités en ligne et en continu traitant de l'actu d'Auch et du Gers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1000108"/>
            <a:ext cx="2235200" cy="9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Faire du chien de traineau en Laponie : infos pratiques | 66°Nord le Blo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2571744"/>
            <a:ext cx="245384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71472" y="1071546"/>
            <a:ext cx="2071702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6 MOIS</a:t>
            </a:r>
            <a:endParaRPr lang="fr-FR" sz="4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75</Words>
  <Application>Microsoft Office PowerPoint</Application>
  <PresentationFormat>Affichage à l'écran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INDICES EN FAMILLE</vt:lpstr>
      <vt:lpstr>Consignes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43</cp:revision>
  <dcterms:created xsi:type="dcterms:W3CDTF">2022-01-04T13:08:18Z</dcterms:created>
  <dcterms:modified xsi:type="dcterms:W3CDTF">2024-02-04T11:29:03Z</dcterms:modified>
</cp:coreProperties>
</file>