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9" r:id="rId3"/>
    <p:sldId id="272" r:id="rId4"/>
    <p:sldId id="282" r:id="rId5"/>
    <p:sldId id="283" r:id="rId6"/>
    <p:sldId id="281" r:id="rId7"/>
    <p:sldId id="280" r:id="rId8"/>
    <p:sldId id="279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22.jpeg"/><Relationship Id="rId12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image" Target="../media/image4.jpeg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8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4.jpeg"/><Relationship Id="rId10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9.jpeg"/><Relationship Id="rId3" Type="http://schemas.openxmlformats.org/officeDocument/2006/relationships/image" Target="../media/image8.jpeg"/><Relationship Id="rId7" Type="http://schemas.openxmlformats.org/officeDocument/2006/relationships/image" Target="../media/image35.jpeg"/><Relationship Id="rId12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1.jpeg"/><Relationship Id="rId5" Type="http://schemas.openxmlformats.org/officeDocument/2006/relationships/image" Target="../media/image4.jpeg"/><Relationship Id="rId10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JEU DES INDICES</a:t>
            </a:r>
            <a:endParaRPr lang="fr-FR" dirty="0"/>
          </a:p>
        </p:txBody>
      </p:sp>
      <p:pic>
        <p:nvPicPr>
          <p:cNvPr id="12" name="Image 11" descr="La-fille-en-poils-de-ch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571612"/>
            <a:ext cx="1110169" cy="1643050"/>
          </a:xfrm>
          <a:prstGeom prst="rect">
            <a:avLst/>
          </a:prstGeom>
        </p:spPr>
      </p:pic>
      <p:pic>
        <p:nvPicPr>
          <p:cNvPr id="13" name="Image 12" descr="Leina-et-le-Seigneur-des-Amani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428736"/>
            <a:ext cx="1857388" cy="1857388"/>
          </a:xfrm>
          <a:prstGeom prst="rect">
            <a:avLst/>
          </a:prstGeom>
        </p:spPr>
      </p:pic>
      <p:pic>
        <p:nvPicPr>
          <p:cNvPr id="14" name="Image 13" descr="Vacances-au-chalet-mau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1612"/>
            <a:ext cx="1690688" cy="1690688"/>
          </a:xfrm>
          <a:prstGeom prst="rect">
            <a:avLst/>
          </a:prstGeom>
        </p:spPr>
      </p:pic>
      <p:pic>
        <p:nvPicPr>
          <p:cNvPr id="15" name="Image 14" descr="Le-Secret-d-Ily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571612"/>
            <a:ext cx="1690688" cy="1690688"/>
          </a:xfrm>
          <a:prstGeom prst="rect">
            <a:avLst/>
          </a:prstGeom>
        </p:spPr>
      </p:pic>
      <p:pic>
        <p:nvPicPr>
          <p:cNvPr id="17" name="Image 16" descr="Pour-Lil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00174"/>
            <a:ext cx="1714496" cy="1714496"/>
          </a:xfrm>
          <a:prstGeom prst="rect">
            <a:avLst/>
          </a:prstGeom>
        </p:spPr>
      </p:pic>
      <p:pic>
        <p:nvPicPr>
          <p:cNvPr id="18" name="Image 17" descr="La-cabane-Interdit-aux-grand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41" y="1500174"/>
            <a:ext cx="1643059" cy="1643059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357158" y="3786190"/>
            <a:ext cx="8229600" cy="2339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PERSONNAGE 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LIEU 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CHRONOLOGIE»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ACTION 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EXTRAIT»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LIVRE EN RESEAU 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JEU DES INDICES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3786190"/>
            <a:ext cx="8229600" cy="23399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u="sng" dirty="0" smtClean="0"/>
              <a:t>Consignes</a:t>
            </a:r>
          </a:p>
          <a:p>
            <a:pPr algn="ctr">
              <a:buNone/>
            </a:pPr>
            <a:r>
              <a:rPr lang="fr-FR" dirty="0" smtClean="0"/>
              <a:t>Indique à quel livre correspond chaque indice.</a:t>
            </a:r>
          </a:p>
          <a:p>
            <a:pPr algn="ctr">
              <a:buNone/>
            </a:pPr>
            <a:r>
              <a:rPr lang="fr-FR" dirty="0" smtClean="0"/>
              <a:t>Tu peux déplacer les images pour les associer.</a:t>
            </a:r>
          </a:p>
          <a:p>
            <a:pPr algn="ctr">
              <a:buNone/>
            </a:pPr>
            <a:r>
              <a:rPr lang="fr-FR" dirty="0" smtClean="0"/>
              <a:t>Surtout tu dois argumenter tes choix.  </a:t>
            </a:r>
          </a:p>
          <a:p>
            <a:pPr algn="ctr">
              <a:buNone/>
            </a:pPr>
            <a:endParaRPr lang="fr-FR" dirty="0" smtClean="0"/>
          </a:p>
        </p:txBody>
      </p:sp>
      <p:pic>
        <p:nvPicPr>
          <p:cNvPr id="12" name="Image 11" descr="La-fille-en-poils-de-ch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571612"/>
            <a:ext cx="1110169" cy="1643050"/>
          </a:xfrm>
          <a:prstGeom prst="rect">
            <a:avLst/>
          </a:prstGeom>
        </p:spPr>
      </p:pic>
      <p:pic>
        <p:nvPicPr>
          <p:cNvPr id="13" name="Image 12" descr="Leina-et-le-Seigneur-des-Amani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428736"/>
            <a:ext cx="1857388" cy="1857388"/>
          </a:xfrm>
          <a:prstGeom prst="rect">
            <a:avLst/>
          </a:prstGeom>
        </p:spPr>
      </p:pic>
      <p:pic>
        <p:nvPicPr>
          <p:cNvPr id="14" name="Image 13" descr="Vacances-au-chalet-mau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1612"/>
            <a:ext cx="1690688" cy="1690688"/>
          </a:xfrm>
          <a:prstGeom prst="rect">
            <a:avLst/>
          </a:prstGeom>
        </p:spPr>
      </p:pic>
      <p:pic>
        <p:nvPicPr>
          <p:cNvPr id="15" name="Image 14" descr="Le-Secret-d-Ily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571612"/>
            <a:ext cx="1690688" cy="1690688"/>
          </a:xfrm>
          <a:prstGeom prst="rect">
            <a:avLst/>
          </a:prstGeom>
        </p:spPr>
      </p:pic>
      <p:pic>
        <p:nvPicPr>
          <p:cNvPr id="17" name="Image 16" descr="Pour-Lil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00174"/>
            <a:ext cx="1714496" cy="1714496"/>
          </a:xfrm>
          <a:prstGeom prst="rect">
            <a:avLst/>
          </a:prstGeom>
        </p:spPr>
      </p:pic>
      <p:pic>
        <p:nvPicPr>
          <p:cNvPr id="18" name="Image 17" descr="La-cabane-Interdit-aux-grand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41" y="1500174"/>
            <a:ext cx="1643059" cy="16430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PERSONNAGE 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pic>
        <p:nvPicPr>
          <p:cNvPr id="29" name="Image 28" descr="COLORS - Embout Modèle Étoile Jaune (1 U)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642918"/>
            <a:ext cx="160972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 descr="Ornithologie : une science participative, accessible à tous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857496"/>
            <a:ext cx="1928825" cy="121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 descr="Environnement. La loutre d'Europe, discrète habitante du Thouet - Saumur  Kiosqu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2857496"/>
            <a:ext cx="20002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 descr="Jaquette du film Mowgli : la légende de la jungle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2285992"/>
            <a:ext cx="1485900" cy="200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 descr="Pour-Lily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82" y="4786322"/>
            <a:ext cx="1714496" cy="1714496"/>
          </a:xfrm>
          <a:prstGeom prst="rect">
            <a:avLst/>
          </a:prstGeom>
        </p:spPr>
      </p:pic>
      <p:pic>
        <p:nvPicPr>
          <p:cNvPr id="35" name="Image 34" descr="La-cabane-Interdit-aux-grand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644" y="4857760"/>
            <a:ext cx="1643059" cy="1643059"/>
          </a:xfrm>
          <a:prstGeom prst="rect">
            <a:avLst/>
          </a:prstGeom>
        </p:spPr>
      </p:pic>
      <p:pic>
        <p:nvPicPr>
          <p:cNvPr id="36" name="Image 35" descr="le cancre las - la-minute-encyclopédique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1538" y="714356"/>
            <a:ext cx="1643074" cy="178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 descr="https://monane.files.wordpress.com/2014/02/mamie-soupe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182" y="642918"/>
            <a:ext cx="1428760" cy="18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«LIEU 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pic>
        <p:nvPicPr>
          <p:cNvPr id="11" name="Image 10" descr="La cabane de Coal Lake - vivre ailleurs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2500306"/>
            <a:ext cx="2374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Dans les carrières d'Arras, 20 km de tunnels creusés en 14‑18 pour  surprendre l'ennemi - Edition du soir Ouest-France - 30/08/201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571744"/>
            <a:ext cx="2543175" cy="169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pensionnats et internats suiss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642918"/>
            <a:ext cx="2667000" cy="145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la Vigne, Cantal, France | Watercolor landscape, Art and architecture,  Travel art journal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642918"/>
            <a:ext cx="19754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Pour-Lily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844" y="4786322"/>
            <a:ext cx="1714496" cy="1714496"/>
          </a:xfrm>
          <a:prstGeom prst="rect">
            <a:avLst/>
          </a:prstGeom>
        </p:spPr>
      </p:pic>
      <p:pic>
        <p:nvPicPr>
          <p:cNvPr id="20" name="Image 19" descr="La-cabane-Interdit-aux-grand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8082" y="4786322"/>
            <a:ext cx="1643059" cy="1643059"/>
          </a:xfrm>
          <a:prstGeom prst="rect">
            <a:avLst/>
          </a:prstGeom>
        </p:spPr>
      </p:pic>
      <p:pic>
        <p:nvPicPr>
          <p:cNvPr id="21" name="Image 20" descr="Maximisez votre récolte : Comment optimiser l'espace de son jardin potager  ? - By Sun Maison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00364" y="714356"/>
            <a:ext cx="289369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Les pompiers de Vaucluse reçoivent de nouveaux engins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27294" y="2667000"/>
            <a:ext cx="26894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«CHRONOLOGIE 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643306" y="2571744"/>
            <a:ext cx="2071702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2022</a:t>
            </a:r>
          </a:p>
          <a:p>
            <a:pPr algn="ctr"/>
            <a:r>
              <a:rPr lang="fr-FR" sz="4400" b="1" dirty="0" smtClean="0"/>
              <a:t>1944</a:t>
            </a:r>
            <a:endParaRPr lang="fr-FR" sz="4400" b="1" dirty="0"/>
          </a:p>
        </p:txBody>
      </p:sp>
      <p:pic>
        <p:nvPicPr>
          <p:cNvPr id="12" name="Image 11" descr="https://medias.lavie.fr/api/v1/images/view/60bde0aa8fe56f019d7525e7/width_1000/imag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2714620"/>
            <a:ext cx="249279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Disparition inquiétante : alerte levée - Le journal du Gers: Journal  d'actualités en ligne et en continu traitant de l'actu d'Auch et du Ger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000108"/>
            <a:ext cx="2235200" cy="9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Faire du chien de traineau en Laponie : infos pratiques | 66°Nord le Blo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2571744"/>
            <a:ext cx="245384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Pour-Lil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4786322"/>
            <a:ext cx="1714496" cy="1714496"/>
          </a:xfrm>
          <a:prstGeom prst="rect">
            <a:avLst/>
          </a:prstGeom>
        </p:spPr>
      </p:pic>
      <p:pic>
        <p:nvPicPr>
          <p:cNvPr id="21" name="Image 20" descr="La-cabane-Interdit-aux-grand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6644" y="4786322"/>
            <a:ext cx="1643059" cy="1643059"/>
          </a:xfrm>
          <a:prstGeom prst="rect">
            <a:avLst/>
          </a:prstGeom>
        </p:spPr>
      </p:pic>
      <p:pic>
        <p:nvPicPr>
          <p:cNvPr id="28" name="Image 27" descr="Photos et images de stock libres de droits de Camarades De Classe Passer Le  Message Pendant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642918"/>
            <a:ext cx="2382519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 descr="Sortie D'école&quot; Images – Parcourir 22 le catalogue de photos, vecteurs et  vidéos | Adobe Stock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571480"/>
            <a:ext cx="2705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</a:t>
            </a:r>
            <a:r>
              <a:rPr lang="fr-FR" sz="2400" b="1" dirty="0" smtClean="0"/>
              <a:t>«ACTION</a:t>
            </a:r>
            <a:r>
              <a:rPr lang="fr-FR" sz="2400" b="1" dirty="0" smtClean="0"/>
              <a:t> 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pic>
        <p:nvPicPr>
          <p:cNvPr id="22" name="Image 21" descr="Peigne en os peigne en os véritable sculpté fait à la main - Etsy Franc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857232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 descr="Contes de Perrault (éd. 1902)/La Barbe-Bleue - Wikisourc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500042"/>
            <a:ext cx="15001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 descr="Tschäggättä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785794"/>
            <a:ext cx="2286016" cy="143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 descr="Poster for Sale avec l'œuvre « Illustration aquarelle de femme scientifique  travaillant dans le laboratoire » de l'artiste Danielleroyer | Redbubble"/>
          <p:cNvPicPr/>
          <p:nvPr/>
        </p:nvPicPr>
        <p:blipFill>
          <a:blip r:embed="rId9" cstate="print"/>
          <a:srcRect b="16733"/>
          <a:stretch>
            <a:fillRect/>
          </a:stretch>
        </p:blipFill>
        <p:spPr bwMode="auto">
          <a:xfrm>
            <a:off x="6286512" y="2428868"/>
            <a:ext cx="17907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Pour-Lil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20" y="4929198"/>
            <a:ext cx="1357306" cy="1357306"/>
          </a:xfrm>
          <a:prstGeom prst="rect">
            <a:avLst/>
          </a:prstGeom>
        </p:spPr>
      </p:pic>
      <p:pic>
        <p:nvPicPr>
          <p:cNvPr id="20" name="Image 19" descr="La-cabane-Interdit-aux-grand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58082" y="4857760"/>
            <a:ext cx="1428760" cy="1428760"/>
          </a:xfrm>
          <a:prstGeom prst="rect">
            <a:avLst/>
          </a:prstGeom>
        </p:spPr>
      </p:pic>
      <p:pic>
        <p:nvPicPr>
          <p:cNvPr id="21" name="Image 20" descr="Poète, Écrivain, Idée De La Littérature. Vieux Livre, Livre De Poèmes Et  Une Plume. Banque D'Images et Photos Libres De Droits. Image 4841843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84625" y="2547937"/>
            <a:ext cx="11747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85918" y="2428868"/>
            <a:ext cx="1524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</a:t>
            </a:r>
            <a:r>
              <a:rPr lang="fr-FR" sz="2400" b="1" dirty="0" smtClean="0"/>
              <a:t>«EXTRAIT»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214678" y="2357430"/>
            <a:ext cx="2571768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« Petite Fille, Petite Fille…</a:t>
            </a:r>
            <a:endParaRPr lang="fr-FR" sz="2400" dirty="0" smtClean="0"/>
          </a:p>
          <a:p>
            <a:r>
              <a:rPr lang="fr-FR" sz="2400" b="1" i="1" dirty="0" smtClean="0"/>
              <a:t>Les souvenirs sont de pesants colis…</a:t>
            </a:r>
            <a:r>
              <a:rPr lang="fr-FR" sz="2400" b="1" dirty="0" smtClean="0"/>
              <a:t> »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357554" y="785794"/>
            <a:ext cx="24288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/>
              <a:t>«  Maudite soit cette ville, </a:t>
            </a:r>
            <a:r>
              <a:rPr lang="fr-FR" sz="2400" b="1" i="1" dirty="0" err="1" smtClean="0"/>
              <a:t>kurr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kurr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kurr</a:t>
            </a:r>
            <a:r>
              <a:rPr lang="fr-FR" sz="2400" b="1" i="1" dirty="0" smtClean="0"/>
              <a:t> ! »</a:t>
            </a:r>
            <a:endParaRPr lang="fr-FR" sz="2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28596" y="2928934"/>
            <a:ext cx="235745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/>
              <a:t>« La montagne c’est chez moi, c’est en moi. »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6000760" y="2143116"/>
            <a:ext cx="300039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« …</a:t>
            </a:r>
            <a:r>
              <a:rPr lang="fr-FR" sz="2400" b="1" i="1" dirty="0" smtClean="0"/>
              <a:t>quand </a:t>
            </a:r>
            <a:r>
              <a:rPr lang="fr-FR" sz="2400" b="1" i="1" dirty="0" smtClean="0"/>
              <a:t>tout espoir semble perdu, la flamme de l’humanité continue de briller de la plus belle des manières</a:t>
            </a:r>
            <a:r>
              <a:rPr lang="fr-FR" sz="2400" b="1" i="1" dirty="0" smtClean="0"/>
              <a:t>….. »</a:t>
            </a:r>
            <a:endParaRPr lang="fr-FR" sz="2400" b="1" dirty="0"/>
          </a:p>
        </p:txBody>
      </p:sp>
      <p:pic>
        <p:nvPicPr>
          <p:cNvPr id="22" name="Image 21" descr="Pour-Lil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929198"/>
            <a:ext cx="1357306" cy="1357306"/>
          </a:xfrm>
          <a:prstGeom prst="rect">
            <a:avLst/>
          </a:prstGeom>
        </p:spPr>
      </p:pic>
      <p:pic>
        <p:nvPicPr>
          <p:cNvPr id="28" name="Image 27" descr="La-cabane-Interdit-aux-grand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4857760"/>
            <a:ext cx="1428760" cy="142876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142844" y="714356"/>
            <a:ext cx="300039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/>
              <a:t>« Ce n’est plus comme avant mais tu ne manques de rien. Tu as tout en double ». </a:t>
            </a:r>
            <a:endParaRPr lang="fr-FR" sz="2400" b="1" i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6072198" y="428604"/>
            <a:ext cx="292895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/>
              <a:t>« Je le savais qu’il fallait se méfier de l’égalité. Je le sentais. »</a:t>
            </a:r>
            <a:endParaRPr lang="fr-FR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</a:t>
            </a:r>
            <a:r>
              <a:rPr lang="fr-FR" sz="2400" b="1" dirty="0" smtClean="0"/>
              <a:t>«RESEAU-AMBIANCE»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pic>
        <p:nvPicPr>
          <p:cNvPr id="20" name="Image 19" descr="https://pictures.abebooks.com/isbn/9782070651900-fr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2571744"/>
            <a:ext cx="1171578" cy="17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Orphée - Et la morsure du serpent - 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571480"/>
            <a:ext cx="1857388" cy="19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Peur dans la neig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785794"/>
            <a:ext cx="1757368" cy="175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 descr="Rouge Braise - 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2571744"/>
            <a:ext cx="1724031" cy="172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Pour-Lil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20" y="4929198"/>
            <a:ext cx="1357306" cy="1357306"/>
          </a:xfrm>
          <a:prstGeom prst="rect">
            <a:avLst/>
          </a:prstGeom>
        </p:spPr>
      </p:pic>
      <p:pic>
        <p:nvPicPr>
          <p:cNvPr id="30" name="Image 29" descr="La-cabane-Interdit-aux-grand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58082" y="4857760"/>
            <a:ext cx="1428760" cy="1428760"/>
          </a:xfrm>
          <a:prstGeom prst="rect">
            <a:avLst/>
          </a:prstGeom>
        </p:spPr>
      </p:pic>
      <p:pic>
        <p:nvPicPr>
          <p:cNvPr id="31" name="Image 30" descr="Des bleus au cartable - broché - Muriel Zürcher - Achat Livre ou ebook |  fnac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15206" y="2571744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 descr="Mes parents se disputent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596" y="714356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62</Words>
  <Application>Microsoft Office PowerPoint</Application>
  <PresentationFormat>Affichage à l'écran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LE JEU DES INDICES</vt:lpstr>
      <vt:lpstr>LE JEU DES INDICES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48</cp:revision>
  <dcterms:created xsi:type="dcterms:W3CDTF">2022-01-04T13:08:18Z</dcterms:created>
  <dcterms:modified xsi:type="dcterms:W3CDTF">2024-02-05T11:05:05Z</dcterms:modified>
</cp:coreProperties>
</file>