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4.png"/><Relationship Id="rId5" Type="http://schemas.openxmlformats.org/officeDocument/2006/relationships/image" Target="../media/image4.jpeg"/><Relationship Id="rId10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31.jpeg"/><Relationship Id="rId5" Type="http://schemas.openxmlformats.org/officeDocument/2006/relationships/image" Target="../media/image4.jpeg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233997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dirty="0" smtClean="0"/>
              <a:t>INDICES « PERSONNAGE »</a:t>
            </a:r>
          </a:p>
          <a:p>
            <a:pPr algn="ctr">
              <a:buNone/>
            </a:pPr>
            <a:r>
              <a:rPr lang="fr-FR" dirty="0" smtClean="0"/>
              <a:t>INDICES « LIEU »</a:t>
            </a:r>
          </a:p>
          <a:p>
            <a:pPr algn="ctr">
              <a:buNone/>
            </a:pPr>
            <a:r>
              <a:rPr lang="fr-FR" dirty="0" smtClean="0"/>
              <a:t>INDICES « CHRONOLOGIE»</a:t>
            </a:r>
          </a:p>
          <a:p>
            <a:pPr algn="ctr">
              <a:buNone/>
            </a:pPr>
            <a:r>
              <a:rPr lang="fr-FR" dirty="0" smtClean="0"/>
              <a:t>INDICES « ACTION » </a:t>
            </a:r>
          </a:p>
          <a:p>
            <a:pPr algn="ctr">
              <a:buNone/>
            </a:pPr>
            <a:r>
              <a:rPr lang="fr-FR" dirty="0" smtClean="0"/>
              <a:t>INDICES « EXTRAIT»</a:t>
            </a:r>
          </a:p>
          <a:p>
            <a:pPr algn="ctr">
              <a:buNone/>
            </a:pPr>
            <a:r>
              <a:rPr lang="fr-FR" dirty="0" smtClean="0"/>
              <a:t>INDICES « LIVRE EN RESEAU »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1" name="Image 10" descr="Roselio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1785935" cy="1785935"/>
          </a:xfrm>
          <a:prstGeom prst="rect">
            <a:avLst/>
          </a:prstGeom>
        </p:spPr>
      </p:pic>
      <p:pic>
        <p:nvPicPr>
          <p:cNvPr id="12" name="Image 11" descr="Sami-et-la-belle-boite-de-chocol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500174"/>
            <a:ext cx="1714512" cy="1714512"/>
          </a:xfrm>
          <a:prstGeom prst="rect">
            <a:avLst/>
          </a:prstGeom>
        </p:spPr>
      </p:pic>
      <p:pic>
        <p:nvPicPr>
          <p:cNvPr id="8194" name="Picture 2" descr="Écoute la baleine cha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357298"/>
            <a:ext cx="1285884" cy="1928827"/>
          </a:xfrm>
          <a:prstGeom prst="rect">
            <a:avLst/>
          </a:prstGeom>
          <a:noFill/>
        </p:spPr>
      </p:pic>
      <p:pic>
        <p:nvPicPr>
          <p:cNvPr id="15" name="Image 14" descr="Le-plus-beau-match-de-Mada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285860"/>
            <a:ext cx="1428760" cy="1982404"/>
          </a:xfrm>
          <a:prstGeom prst="rect">
            <a:avLst/>
          </a:prstGeom>
        </p:spPr>
      </p:pic>
      <p:pic>
        <p:nvPicPr>
          <p:cNvPr id="16" name="Image 15" descr="Le-gang-des-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1285860"/>
            <a:ext cx="140863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2583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Six diapos présentent des familles d’indices.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Déplace les indices et place-les à </a:t>
            </a:r>
            <a:r>
              <a:rPr lang="fr-FR" smtClean="0"/>
              <a:t>côté des livres auxquels ils renvoient. </a:t>
            </a:r>
            <a:r>
              <a:rPr lang="fr-FR" dirty="0" smtClean="0"/>
              <a:t>Argumente tes choix.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</a:t>
            </a:r>
            <a:r>
              <a:rPr lang="fr-FR" sz="2400" dirty="0" smtClean="0"/>
              <a:t>E »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GiftRetail MO9007 - SOCCER Ballon de foot en PVC 21.5c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Roselion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32"/>
            <a:ext cx="1785935" cy="1785935"/>
          </a:xfrm>
          <a:prstGeom prst="rect">
            <a:avLst/>
          </a:prstGeom>
        </p:spPr>
      </p:pic>
      <p:pic>
        <p:nvPicPr>
          <p:cNvPr id="18" name="Image 17" descr="Sami-et-la-belle-boite-de-chocola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500570"/>
            <a:ext cx="1714512" cy="1714512"/>
          </a:xfrm>
          <a:prstGeom prst="rect">
            <a:avLst/>
          </a:prstGeom>
        </p:spPr>
      </p:pic>
      <p:pic>
        <p:nvPicPr>
          <p:cNvPr id="26" name="Picture 2" descr="Écoute la baleine cha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286256"/>
            <a:ext cx="1285884" cy="1928827"/>
          </a:xfrm>
          <a:prstGeom prst="rect">
            <a:avLst/>
          </a:prstGeom>
          <a:noFill/>
        </p:spPr>
      </p:pic>
      <p:pic>
        <p:nvPicPr>
          <p:cNvPr id="28" name="Image 27" descr="Le-plus-beau-match-de-Mada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4286256"/>
            <a:ext cx="1428760" cy="1982404"/>
          </a:xfrm>
          <a:prstGeom prst="rect">
            <a:avLst/>
          </a:prstGeom>
        </p:spPr>
      </p:pic>
      <p:pic>
        <p:nvPicPr>
          <p:cNvPr id="29" name="Image 28" descr="Le-gang-des-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357694"/>
            <a:ext cx="1408636" cy="2000264"/>
          </a:xfrm>
          <a:prstGeom prst="rect">
            <a:avLst/>
          </a:prstGeom>
        </p:spPr>
      </p:pic>
      <p:pic>
        <p:nvPicPr>
          <p:cNvPr id="30" name="Image 29" descr="image zoomé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642918"/>
            <a:ext cx="1857388" cy="16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426 jai rendez vous avec la maitress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500042"/>
            <a:ext cx="270143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 descr="Coudre à la main au point glissé - Confection Tendanc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2285992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 descr="Souffle d'une baleine - Photo de Station de Recherche des Iles Mingan,  Longue-Pointe-de-Mingan - Tripadvisor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4" y="2214554"/>
            <a:ext cx="2357454" cy="157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Roselio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1785935" cy="1785935"/>
          </a:xfrm>
          <a:prstGeom prst="rect">
            <a:avLst/>
          </a:prstGeom>
        </p:spPr>
      </p:pic>
      <p:pic>
        <p:nvPicPr>
          <p:cNvPr id="18" name="Image 17" descr="Sami-et-la-belle-boite-de-chocol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500570"/>
            <a:ext cx="1714512" cy="1714512"/>
          </a:xfrm>
          <a:prstGeom prst="rect">
            <a:avLst/>
          </a:prstGeom>
        </p:spPr>
      </p:pic>
      <p:pic>
        <p:nvPicPr>
          <p:cNvPr id="26" name="Picture 2" descr="Écoute la baleine cha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256"/>
            <a:ext cx="1285884" cy="1928827"/>
          </a:xfrm>
          <a:prstGeom prst="rect">
            <a:avLst/>
          </a:prstGeom>
          <a:noFill/>
        </p:spPr>
      </p:pic>
      <p:pic>
        <p:nvPicPr>
          <p:cNvPr id="28" name="Image 27" descr="Le-plus-beau-match-de-Mada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286256"/>
            <a:ext cx="1428760" cy="1982404"/>
          </a:xfrm>
          <a:prstGeom prst="rect">
            <a:avLst/>
          </a:prstGeom>
        </p:spPr>
      </p:pic>
      <p:pic>
        <p:nvPicPr>
          <p:cNvPr id="29" name="Image 28" descr="Le-gang-des-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357694"/>
            <a:ext cx="1408636" cy="200026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LIEU</a:t>
            </a:r>
            <a:r>
              <a:rPr lang="fr-FR" sz="2400" dirty="0" smtClean="0"/>
              <a:t> »</a:t>
            </a:r>
            <a:endParaRPr lang="fr-FR" sz="2400" dirty="0"/>
          </a:p>
        </p:txBody>
      </p:sp>
      <p:pic>
        <p:nvPicPr>
          <p:cNvPr id="11" name="Image 10" descr="Où partir en vacances en bord de mer en Bretagne - Guide Touristique de la  Bretagn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28604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La ville du &quot;quart d'heure&quot;, nouvelle lubie des complotistes – L'Expres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14356"/>
            <a:ext cx="2733675" cy="143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Des milliers d'aides à la classe : un « coup de main » pour les enseignants  | Radio-Canada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2357430"/>
            <a:ext cx="2686050" cy="15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Refaire le sol d'un escalier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2357430"/>
            <a:ext cx="2357454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11" cstate="print"/>
          <a:srcRect t="36444"/>
          <a:stretch>
            <a:fillRect/>
          </a:stretch>
        </p:blipFill>
        <p:spPr bwMode="auto">
          <a:xfrm>
            <a:off x="4143372" y="642918"/>
            <a:ext cx="1071570" cy="221457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Roselio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1785935" cy="1785935"/>
          </a:xfrm>
          <a:prstGeom prst="rect">
            <a:avLst/>
          </a:prstGeom>
        </p:spPr>
      </p:pic>
      <p:pic>
        <p:nvPicPr>
          <p:cNvPr id="18" name="Image 17" descr="Sami-et-la-belle-boite-de-chocol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500570"/>
            <a:ext cx="1714512" cy="1714512"/>
          </a:xfrm>
          <a:prstGeom prst="rect">
            <a:avLst/>
          </a:prstGeom>
        </p:spPr>
      </p:pic>
      <p:pic>
        <p:nvPicPr>
          <p:cNvPr id="26" name="Picture 2" descr="Écoute la baleine cha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256"/>
            <a:ext cx="1285884" cy="1928827"/>
          </a:xfrm>
          <a:prstGeom prst="rect">
            <a:avLst/>
          </a:prstGeom>
          <a:noFill/>
        </p:spPr>
      </p:pic>
      <p:pic>
        <p:nvPicPr>
          <p:cNvPr id="28" name="Image 27" descr="Le-plus-beau-match-de-Mada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286256"/>
            <a:ext cx="1428760" cy="1982404"/>
          </a:xfrm>
          <a:prstGeom prst="rect">
            <a:avLst/>
          </a:prstGeom>
        </p:spPr>
      </p:pic>
      <p:pic>
        <p:nvPicPr>
          <p:cNvPr id="29" name="Image 28" descr="Le-gang-des-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357694"/>
            <a:ext cx="1408636" cy="20002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CHRONOLOGIE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57224" y="928670"/>
            <a:ext cx="17859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11-1</a:t>
            </a:r>
            <a:endParaRPr lang="fr-FR" sz="5400" dirty="0"/>
          </a:p>
        </p:txBody>
      </p:sp>
      <p:pic>
        <p:nvPicPr>
          <p:cNvPr id="16" name="Image 15" descr="Un chariot de supermarché rempli de boîtes avec des cadeaux sur fond blanc  | Image Premium générée à base d'I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285992"/>
            <a:ext cx="234502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Enfant colerique / test psychologique enfant – à l'aide !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571480"/>
            <a:ext cx="2600325" cy="175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Boîte en bois avec de l'argent | Photo Premium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14285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La Méditerranée contient plus de 200 déchets au kilomètre carré | Les Echos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2428868"/>
            <a:ext cx="2571768" cy="14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Roselio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1785935" cy="1785935"/>
          </a:xfrm>
          <a:prstGeom prst="rect">
            <a:avLst/>
          </a:prstGeom>
        </p:spPr>
      </p:pic>
      <p:pic>
        <p:nvPicPr>
          <p:cNvPr id="18" name="Image 17" descr="Sami-et-la-belle-boite-de-chocol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500570"/>
            <a:ext cx="1714512" cy="1714512"/>
          </a:xfrm>
          <a:prstGeom prst="rect">
            <a:avLst/>
          </a:prstGeom>
        </p:spPr>
      </p:pic>
      <p:pic>
        <p:nvPicPr>
          <p:cNvPr id="26" name="Picture 2" descr="Écoute la baleine cha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256"/>
            <a:ext cx="1285884" cy="1928827"/>
          </a:xfrm>
          <a:prstGeom prst="rect">
            <a:avLst/>
          </a:prstGeom>
          <a:noFill/>
        </p:spPr>
      </p:pic>
      <p:pic>
        <p:nvPicPr>
          <p:cNvPr id="28" name="Image 27" descr="Le-plus-beau-match-de-Mada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286256"/>
            <a:ext cx="1428760" cy="1982404"/>
          </a:xfrm>
          <a:prstGeom prst="rect">
            <a:avLst/>
          </a:prstGeom>
        </p:spPr>
      </p:pic>
      <p:pic>
        <p:nvPicPr>
          <p:cNvPr id="29" name="Image 28" descr="Le-gang-des-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357694"/>
            <a:ext cx="1408636" cy="200026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«ACTION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pic>
        <p:nvPicPr>
          <p:cNvPr id="11" name="Image 10" descr="Party.si - Birthday Party-Pirates-Pirates fla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85723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Running : Il a couru le marathon de Paris... pieds nus !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2071678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https://i.pinimg.com/564x/1b/1f/e4/1b1fe41949399f674b9795f6da725172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500042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Temps des fêtes: l'essence du cadeau | Le Devoir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429256" y="2357430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19"/>
          <p:cNvGrpSpPr/>
          <p:nvPr/>
        </p:nvGrpSpPr>
        <p:grpSpPr>
          <a:xfrm>
            <a:off x="214282" y="428604"/>
            <a:ext cx="2857520" cy="1357322"/>
            <a:chOff x="142844" y="428604"/>
            <a:chExt cx="2928958" cy="1328740"/>
          </a:xfrm>
        </p:grpSpPr>
        <p:pic>
          <p:nvPicPr>
            <p:cNvPr id="15" name="Image 14" descr="Smiley Qui Pleure PNG Images | Vecteurs Et Fichiers PSD | Téléchargement  Gratuit Sur Pngtree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2844" y="428604"/>
              <a:ext cx="1285884" cy="132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 15" descr="🤕 Visage Avec Bandage Autour De La Tête Emoji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214414" y="571480"/>
              <a:ext cx="1000132" cy="995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age 18" descr="16 400+ Smiley Peur Photos, taleaux et images libre de droits - iStock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43108" y="642918"/>
              <a:ext cx="928694" cy="86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Roselio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1785935" cy="1785935"/>
          </a:xfrm>
          <a:prstGeom prst="rect">
            <a:avLst/>
          </a:prstGeom>
        </p:spPr>
      </p:pic>
      <p:pic>
        <p:nvPicPr>
          <p:cNvPr id="18" name="Image 17" descr="Sami-et-la-belle-boite-de-chocol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500570"/>
            <a:ext cx="1714512" cy="1714512"/>
          </a:xfrm>
          <a:prstGeom prst="rect">
            <a:avLst/>
          </a:prstGeom>
        </p:spPr>
      </p:pic>
      <p:pic>
        <p:nvPicPr>
          <p:cNvPr id="26" name="Picture 2" descr="Écoute la baleine cha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256"/>
            <a:ext cx="1285884" cy="1928827"/>
          </a:xfrm>
          <a:prstGeom prst="rect">
            <a:avLst/>
          </a:prstGeom>
          <a:noFill/>
        </p:spPr>
      </p:pic>
      <p:pic>
        <p:nvPicPr>
          <p:cNvPr id="28" name="Image 27" descr="Le-plus-beau-match-de-Mada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286256"/>
            <a:ext cx="1428760" cy="1982404"/>
          </a:xfrm>
          <a:prstGeom prst="rect">
            <a:avLst/>
          </a:prstGeom>
        </p:spPr>
      </p:pic>
      <p:pic>
        <p:nvPicPr>
          <p:cNvPr id="29" name="Image 28" descr="Le-gang-des-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357694"/>
            <a:ext cx="1408636" cy="20002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«EXTRAIT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57224" y="2357430"/>
            <a:ext cx="285752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« Pas besoin de réfléchir ou de prendre des décisions. Il suffisait de suivre les dix autres</a:t>
            </a:r>
            <a:r>
              <a:rPr lang="fr-FR" sz="2000" b="1" dirty="0" smtClean="0"/>
              <a:t>. »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0" y="2428868"/>
            <a:ext cx="242889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«Maman !</a:t>
            </a:r>
            <a:endParaRPr lang="fr-FR" sz="2000" dirty="0" smtClean="0"/>
          </a:p>
          <a:p>
            <a:r>
              <a:rPr lang="fr-FR" sz="2000" b="1" i="1" dirty="0" smtClean="0"/>
              <a:t>Regarde ce que Madame Sophia m’a donné ! »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643570" y="571480"/>
            <a:ext cx="300039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« </a:t>
            </a:r>
            <a:r>
              <a:rPr lang="fr-FR" sz="2000" b="1" i="1" dirty="0" smtClean="0"/>
              <a:t>Armée de mon point de courage et de mon dessin de lionne, je fais signe à Mme Anouk que je suis prête</a:t>
            </a:r>
            <a:r>
              <a:rPr lang="fr-FR" sz="2000" b="1" dirty="0" smtClean="0"/>
              <a:t>. »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286116" y="1000108"/>
            <a:ext cx="192882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« </a:t>
            </a:r>
            <a:r>
              <a:rPr lang="fr-FR" sz="2000" b="1" i="1" dirty="0" smtClean="0"/>
              <a:t>J’ai acheté un cadeau à ma mère.</a:t>
            </a:r>
            <a:r>
              <a:rPr lang="fr-FR" sz="2000" dirty="0" smtClean="0"/>
              <a:t> »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14282" y="500042"/>
            <a:ext cx="278608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« </a:t>
            </a:r>
            <a:r>
              <a:rPr lang="fr-FR" sz="2000" b="1" i="1" dirty="0" smtClean="0"/>
              <a:t>Ca chatouille le cœur, et vous fait vibrer des nageoires jusqu’aux cils…</a:t>
            </a:r>
            <a:r>
              <a:rPr lang="fr-FR" sz="2000" b="1" dirty="0" smtClean="0"/>
              <a:t> »</a:t>
            </a:r>
            <a:endParaRPr lang="fr-FR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/>
          <p:cNvCxnSpPr/>
          <p:nvPr/>
        </p:nvCxnSpPr>
        <p:spPr>
          <a:xfrm>
            <a:off x="142844" y="4071942"/>
            <a:ext cx="9001156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Roselio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132"/>
            <a:ext cx="1785935" cy="1785935"/>
          </a:xfrm>
          <a:prstGeom prst="rect">
            <a:avLst/>
          </a:prstGeom>
        </p:spPr>
      </p:pic>
      <p:pic>
        <p:nvPicPr>
          <p:cNvPr id="18" name="Image 17" descr="Sami-et-la-belle-boite-de-chocol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500570"/>
            <a:ext cx="1714512" cy="1714512"/>
          </a:xfrm>
          <a:prstGeom prst="rect">
            <a:avLst/>
          </a:prstGeom>
        </p:spPr>
      </p:pic>
      <p:pic>
        <p:nvPicPr>
          <p:cNvPr id="26" name="Picture 2" descr="Écoute la baleine cha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256"/>
            <a:ext cx="1285884" cy="1928827"/>
          </a:xfrm>
          <a:prstGeom prst="rect">
            <a:avLst/>
          </a:prstGeom>
          <a:noFill/>
        </p:spPr>
      </p:pic>
      <p:pic>
        <p:nvPicPr>
          <p:cNvPr id="28" name="Image 27" descr="Le-plus-beau-match-de-Mada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286256"/>
            <a:ext cx="1428760" cy="1982404"/>
          </a:xfrm>
          <a:prstGeom prst="rect">
            <a:avLst/>
          </a:prstGeom>
        </p:spPr>
      </p:pic>
      <p:pic>
        <p:nvPicPr>
          <p:cNvPr id="29" name="Image 28" descr="Le-gang-des-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357694"/>
            <a:ext cx="1408636" cy="200026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«LIVRE EN RESEAU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pic>
        <p:nvPicPr>
          <p:cNvPr id="11" name="Image 10" descr="Livre CD Pinocchio. Un conte musical d'Edouard SIGNOLET d'après Carlo  COLLODI (Dès 5 ans) - VIVRELIVR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143116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Le ballon d'or par Pinguilly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500042"/>
            <a:ext cx="1426406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livre-consentement-enfants-droit-de-dire-no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428604"/>
            <a:ext cx="1643074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Les bons amis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1785926"/>
            <a:ext cx="1714512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Ceux qui décident - 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1571612"/>
            <a:ext cx="20716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57</Words>
  <Application>Microsoft Office PowerPoint</Application>
  <PresentationFormat>Affichage à l'écran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INDICES EN FAMILLE</vt:lpstr>
      <vt:lpstr>Consignes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40</cp:revision>
  <dcterms:created xsi:type="dcterms:W3CDTF">2022-01-04T13:08:18Z</dcterms:created>
  <dcterms:modified xsi:type="dcterms:W3CDTF">2025-01-20T08:49:19Z</dcterms:modified>
</cp:coreProperties>
</file>