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72" r:id="rId4"/>
    <p:sldId id="284" r:id="rId5"/>
    <p:sldId id="285" r:id="rId6"/>
    <p:sldId id="286" r:id="rId7"/>
    <p:sldId id="288" r:id="rId8"/>
    <p:sldId id="28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9.jpeg"/><Relationship Id="rId5" Type="http://schemas.openxmlformats.org/officeDocument/2006/relationships/image" Target="../media/image4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7158" y="3786190"/>
            <a:ext cx="8229600" cy="2339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PERSONNAGE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LIEU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CHRONOLOGIE»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ACTION 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EXTRAIT»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LIVRE EN RESEAU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1785935" cy="1785935"/>
          </a:xfrm>
          <a:prstGeom prst="rect">
            <a:avLst/>
          </a:prstGeom>
        </p:spPr>
      </p:pic>
      <p:pic>
        <p:nvPicPr>
          <p:cNvPr id="16" name="Image 15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357298"/>
            <a:ext cx="1857388" cy="1857388"/>
          </a:xfrm>
          <a:prstGeom prst="rect">
            <a:avLst/>
          </a:prstGeom>
        </p:spPr>
      </p:pic>
      <p:pic>
        <p:nvPicPr>
          <p:cNvPr id="19" name="Image 18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643050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500174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428736"/>
            <a:ext cx="1643059" cy="1643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DES INDICES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23399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u="sng" dirty="0" smtClean="0"/>
              <a:t>Consignes</a:t>
            </a:r>
          </a:p>
          <a:p>
            <a:pPr algn="ctr">
              <a:buNone/>
            </a:pPr>
            <a:endParaRPr lang="fr-FR" u="sng" dirty="0" smtClean="0"/>
          </a:p>
          <a:p>
            <a:pPr algn="ctr">
              <a:buNone/>
            </a:pPr>
            <a:r>
              <a:rPr lang="fr-FR" dirty="0" smtClean="0"/>
              <a:t>Indique à quel livre correspond chaque indice.</a:t>
            </a:r>
          </a:p>
          <a:p>
            <a:pPr algn="ctr">
              <a:buNone/>
            </a:pPr>
            <a:r>
              <a:rPr lang="fr-FR" dirty="0" smtClean="0"/>
              <a:t>Tu peux déplacer les images pour les associer.</a:t>
            </a:r>
          </a:p>
          <a:p>
            <a:pPr algn="ctr">
              <a:buNone/>
            </a:pPr>
            <a:r>
              <a:rPr lang="fr-FR" dirty="0" smtClean="0"/>
              <a:t>Surtout tu dois argumenter tes choix.  </a:t>
            </a:r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pic>
        <p:nvPicPr>
          <p:cNvPr id="22" name="Image 21" descr="hérisson boul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00100" y="500042"/>
            <a:ext cx="16515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Médecin blanc âgé et souriant, aux cheveux gris, en uniforme dans le  cabinet de son médecin | Image Premium générée à base d'I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642918"/>
            <a:ext cx="1466850" cy="19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À quelle vitesse circule le sang dans le corps humain?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857232"/>
            <a:ext cx="25738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Le guide ultime des icônes de la mode gothique - L'Antre Gothiqu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2143116"/>
            <a:ext cx="14541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 descr="Les Trois Mousquetaires d'Alexandre Dumas - Eduthequ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500198" cy="190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«LIEU »</a:t>
            </a:r>
            <a:endParaRPr lang="fr-FR" sz="2400" b="1" dirty="0"/>
          </a:p>
        </p:txBody>
      </p:sp>
      <p:pic>
        <p:nvPicPr>
          <p:cNvPr id="10" name="Image 9" descr="Les toits de Paris, la suite - France Ble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714620"/>
            <a:ext cx="260536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e métro de Londres : toutes les infos à connaître + les carte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714356"/>
            <a:ext cx="2472349" cy="16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L'OM appelle ses supporters à rejoindre son achat groupé d'énergie verte !  – Ecolosport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642918"/>
            <a:ext cx="2333625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://www.parissurunfil.com/wp-content/uploads/2017/01/maisonblancheparis1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271462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Ranger chambre ado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357553" y="785794"/>
            <a:ext cx="2357454" cy="16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«CHRONOLOGIE »</a:t>
            </a:r>
            <a:endParaRPr lang="fr-FR" sz="2400" b="1" dirty="0"/>
          </a:p>
        </p:txBody>
      </p:sp>
      <p:pic>
        <p:nvPicPr>
          <p:cNvPr id="11" name="Image 10" descr="Gâteau au Chocolat Moelleux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28992" y="857232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00034" y="714356"/>
            <a:ext cx="22860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HIER</a:t>
            </a:r>
            <a:endParaRPr lang="fr-FR" sz="2800" dirty="0" smtClean="0"/>
          </a:p>
          <a:p>
            <a:pPr algn="ctr"/>
            <a:r>
              <a:rPr lang="fr-FR" sz="2800" b="1" dirty="0" smtClean="0"/>
              <a:t> </a:t>
            </a:r>
            <a:endParaRPr lang="fr-FR" sz="2800" dirty="0" smtClean="0"/>
          </a:p>
          <a:p>
            <a:pPr algn="ctr"/>
            <a:r>
              <a:rPr lang="fr-FR" sz="2800" b="1" dirty="0" smtClean="0"/>
              <a:t>AUJOURD’HUI</a:t>
            </a:r>
            <a:endParaRPr lang="fr-FR" sz="2800" dirty="0"/>
          </a:p>
        </p:txBody>
      </p:sp>
      <p:pic>
        <p:nvPicPr>
          <p:cNvPr id="13" name="Image 12" descr="11 ANS !! - Le Blog du Sommelie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235743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asebook: Jack the Ripper - The Ten Bells Pub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2643182"/>
            <a:ext cx="2343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Gants du soir, Schiaparelli | Palais Galliera | Musée de la mode de la  Ville de Pari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500042"/>
            <a:ext cx="16764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«ACTION »</a:t>
            </a:r>
            <a:endParaRPr lang="fr-FR" sz="2400" b="1" dirty="0"/>
          </a:p>
        </p:txBody>
      </p:sp>
      <p:pic>
        <p:nvPicPr>
          <p:cNvPr id="11" name="Image 10" descr="How to prevent art theft – Claire Desjardins, Fine Artis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642918"/>
            <a:ext cx="2108594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réer un bot Discord en Python : tutoriel détaillé - IONO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643182"/>
            <a:ext cx="2543175" cy="133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Signature du contrat de travail : délais et formalités | Factorial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1000108"/>
            <a:ext cx="2600325" cy="1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s://lesdefinitions.fr/wp-content/uploads/2013/03/foule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785794"/>
            <a:ext cx="2028825" cy="15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expose oral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2714620"/>
            <a:ext cx="170662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«EXTRAIT »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34" y="714356"/>
            <a:ext cx="35719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«Ca faisait une drôle de bestiole : avec ses mains accrochées à la table, les fesses par terre et les pieds sur le canapé, son corps formait un arc de cercle des plus gracieux »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000364" y="2571744"/>
            <a:ext cx="292895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Ce qui est arrivé est arrivé, c’est bon ou c’est mauvais mais c’est arrivé, on ne peut rien changer au passé. Alors, qu’est-ce que j’en fais MAINTENANT ?</a:t>
            </a:r>
            <a:r>
              <a:rPr lang="fr-FR" b="1" dirty="0" smtClean="0"/>
              <a:t>»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929190" y="857232"/>
            <a:ext cx="31432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«Tu vas voir à quoi elle ressemble, l’amitié, quand des postes en régional sont en jeu. »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57950" y="2786058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Les bots sont présents partout sur le web… »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0034" y="2928934"/>
            <a:ext cx="20717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« Savez-vous ce qu’est un naufrageur ? »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Bande-de-Boucans-Tome-2-Solee-contre-t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86322"/>
            <a:ext cx="1785935" cy="1785935"/>
          </a:xfrm>
          <a:prstGeom prst="rect">
            <a:avLst/>
          </a:prstGeom>
        </p:spPr>
      </p:pic>
      <p:pic>
        <p:nvPicPr>
          <p:cNvPr id="17" name="Image 16" descr="Les-Gens-sont-beau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1857388" cy="1857388"/>
          </a:xfrm>
          <a:prstGeom prst="rect">
            <a:avLst/>
          </a:prstGeom>
        </p:spPr>
      </p:pic>
      <p:pic>
        <p:nvPicPr>
          <p:cNvPr id="18" name="Image 17" descr="Miion-Capitale-Lond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929198"/>
            <a:ext cx="1571621" cy="1571621"/>
          </a:xfrm>
          <a:prstGeom prst="rect">
            <a:avLst/>
          </a:prstGeom>
        </p:spPr>
      </p:pic>
      <p:pic>
        <p:nvPicPr>
          <p:cNvPr id="20" name="Image 19" descr="Ados-anima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857760"/>
            <a:ext cx="1643059" cy="1643059"/>
          </a:xfrm>
          <a:prstGeom prst="rect">
            <a:avLst/>
          </a:prstGeom>
        </p:spPr>
      </p:pic>
      <p:pic>
        <p:nvPicPr>
          <p:cNvPr id="21" name="Image 20" descr="La-compagnie-des-griff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857760"/>
            <a:ext cx="1643059" cy="16430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«RESEAU-AMBIANCE»</a:t>
            </a:r>
            <a:endParaRPr lang="fr-FR" sz="2400" b="1" dirty="0"/>
          </a:p>
        </p:txBody>
      </p:sp>
      <p:pic>
        <p:nvPicPr>
          <p:cNvPr id="11" name="Image 10" descr="Cat'S Eye - Cat'S Eye, T1 - 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642918"/>
            <a:ext cx="1928826" cy="19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Wiggins - Wiggins et les plans de l'ingénieur - 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285992"/>
            <a:ext cx="1785950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https://m.media-amazon.com/images/I/61R0Hez768L._SL1051_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714356"/>
            <a:ext cx="1285884" cy="18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s://cdn.cultura.com/cdn-cgi/image/width=1280/media/pim/TITELIVE/70_9782369631132_1_7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2786058"/>
            <a:ext cx="1857388" cy="13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hère petite soeur - 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2428868"/>
            <a:ext cx="182880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84</Words>
  <Application>Microsoft Office PowerPoint</Application>
  <PresentationFormat>Affichage à l'écran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JEU DES INDICES</vt:lpstr>
      <vt:lpstr>LE JEU DES INDICES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54</cp:revision>
  <dcterms:created xsi:type="dcterms:W3CDTF">2022-01-04T13:08:18Z</dcterms:created>
  <dcterms:modified xsi:type="dcterms:W3CDTF">2025-01-20T08:45:17Z</dcterms:modified>
</cp:coreProperties>
</file>